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DFE7D3"/>
          </a:solidFill>
        </a:fill>
      </a:tcStyle>
    </a:wholeTbl>
    <a:band2H>
      <a:tcTxStyle b="def" i="def"/>
      <a:tcStyle>
        <a:tcBdr/>
        <a:fill>
          <a:solidFill>
            <a:srgbClr val="F0F4E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A1BD6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381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A1BD6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381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A1BD6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FFFFF8"/>
          </a:solidFill>
        </a:fill>
      </a:tcStyle>
    </a:wholeTbl>
    <a:band2H>
      <a:tcTxStyle b="def" i="def"/>
      <a:tcStyle>
        <a:tcBdr/>
        <a:fill>
          <a:solidFill>
            <a:srgbClr val="FFFFFC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FEFEE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381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FEFEE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381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FEFEE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CCD8E0"/>
          </a:solidFill>
        </a:fill>
      </a:tcStyle>
    </a:wholeTbl>
    <a:band2H>
      <a:tcTxStyle b="def" i="def"/>
      <a:tcStyle>
        <a:tcBdr/>
        <a:fill>
          <a:solidFill>
            <a:srgbClr val="E7EDF0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3186A5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381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3186A5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381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3186A5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EFDE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EFDE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1BD6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D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EFDE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1BD6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381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381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9" name="Shape 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609600" y="228599"/>
            <a:ext cx="8239125" cy="6391277"/>
          </a:xfrm>
          <a:prstGeom prst="rect">
            <a:avLst/>
          </a:prstGeom>
          <a:solidFill>
            <a:srgbClr val="EDE7E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</a:p>
        </p:txBody>
      </p:sp>
      <p:sp>
        <p:nvSpPr>
          <p:cNvPr id="11" name="Shape 11"/>
          <p:cNvSpPr/>
          <p:nvPr/>
        </p:nvSpPr>
        <p:spPr>
          <a:xfrm>
            <a:off x="1016000" y="1600200"/>
            <a:ext cx="7670800" cy="0"/>
          </a:xfrm>
          <a:prstGeom prst="line">
            <a:avLst/>
          </a:prstGeom>
          <a:ln w="3175">
            <a:solidFill>
              <a:srgbClr val="CBBD8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12" name="minispir.png" descr="A:\minispir.GIF"/>
          <p:cNvPicPr/>
          <p:nvPr/>
        </p:nvPicPr>
        <p:blipFill>
          <a:blip r:embed="rId2">
            <a:extLst/>
          </a:blip>
          <a:srcRect l="0" t="0" r="0" b="5332"/>
          <a:stretch>
            <a:fillRect/>
          </a:stretch>
        </p:blipFill>
        <p:spPr>
          <a:xfrm>
            <a:off x="0" y="50799"/>
            <a:ext cx="1181100" cy="4057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minispir.png" descr="A:\minispir.GIF"/>
          <p:cNvPicPr/>
          <p:nvPr/>
        </p:nvPicPr>
        <p:blipFill>
          <a:blip r:embed="rId2">
            <a:extLst/>
          </a:blip>
          <a:srcRect l="0" t="39999" r="0" b="0"/>
          <a:stretch>
            <a:fillRect/>
          </a:stretch>
        </p:blipFill>
        <p:spPr>
          <a:xfrm>
            <a:off x="0" y="4222749"/>
            <a:ext cx="1181100" cy="2571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CC0000"/>
                </a:solidFill>
              </a:rPr>
              <a:t>Click to edit Master title style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3200"/>
              <a:t>Click to edit Master text styles</a:t>
            </a:r>
            <a:endParaRPr b="1" sz="3200"/>
          </a:p>
          <a:p>
            <a:pPr lvl="1">
              <a:defRPr b="0" sz="1800"/>
            </a:pPr>
            <a:r>
              <a:rPr b="1" sz="3200"/>
              <a:t>Second level</a:t>
            </a:r>
            <a:endParaRPr b="1" sz="3200"/>
          </a:p>
          <a:p>
            <a:pPr lvl="2">
              <a:defRPr b="0" sz="1800"/>
            </a:pPr>
            <a:r>
              <a:rPr b="1" sz="3200"/>
              <a:t>Third level</a:t>
            </a:r>
            <a:endParaRPr b="1" sz="3200"/>
          </a:p>
          <a:p>
            <a:pPr lvl="3">
              <a:defRPr b="0" sz="1800"/>
            </a:pPr>
            <a:r>
              <a:rPr b="1" sz="3200"/>
              <a:t>Fourth level</a:t>
            </a:r>
            <a:endParaRPr b="1" sz="3200"/>
          </a:p>
          <a:p>
            <a:pPr lvl="4">
              <a:defRPr b="0" sz="1800"/>
            </a:pPr>
            <a:r>
              <a:rPr b="1" sz="3200"/>
              <a:t>Fifth level</a:t>
            </a:r>
          </a:p>
        </p:txBody>
      </p:sp>
      <p:sp>
        <p:nvSpPr>
          <p:cNvPr id="17" name="Shape 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D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 descr="Canvas"/>
          <p:cNvSpPr/>
          <p:nvPr/>
        </p:nvSpPr>
        <p:spPr>
          <a:xfrm>
            <a:off x="528637" y="201612"/>
            <a:ext cx="8397876" cy="646747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</a:p>
        </p:txBody>
      </p:sp>
      <p:pic>
        <p:nvPicPr>
          <p:cNvPr id="3" name="minispir.png" descr="A:\minispir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800"/>
            <a:ext cx="1181100" cy="428625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 descr="Canvas"/>
          <p:cNvSpPr/>
          <p:nvPr/>
        </p:nvSpPr>
        <p:spPr>
          <a:xfrm>
            <a:off x="596900" y="4130675"/>
            <a:ext cx="1041400" cy="4572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/>
            </a:pPr>
          </a:p>
        </p:txBody>
      </p:sp>
      <p:pic>
        <p:nvPicPr>
          <p:cNvPr id="5" name="minispir.png" descr="A:\minispir.GIF"/>
          <p:cNvPicPr/>
          <p:nvPr/>
        </p:nvPicPr>
        <p:blipFill>
          <a:blip r:embed="rId3">
            <a:extLst/>
          </a:blip>
          <a:srcRect l="0" t="39999" r="0" b="0"/>
          <a:stretch>
            <a:fillRect/>
          </a:stretch>
        </p:blipFill>
        <p:spPr>
          <a:xfrm>
            <a:off x="0" y="4222749"/>
            <a:ext cx="1181100" cy="257175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1066800" y="152400"/>
            <a:ext cx="76200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CC0000"/>
                </a:solidFill>
              </a:rPr>
              <a:t>Click to edit Master title style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066800" y="1752600"/>
            <a:ext cx="7620000" cy="510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b="0" sz="1800"/>
            </a:pPr>
            <a:r>
              <a:rPr b="1" sz="3200"/>
              <a:t>Click to edit Master text styles</a:t>
            </a:r>
            <a:endParaRPr b="1" sz="3200"/>
          </a:p>
          <a:p>
            <a:pPr lvl="1">
              <a:defRPr b="0" sz="1800"/>
            </a:pPr>
            <a:r>
              <a:rPr b="1" sz="3200"/>
              <a:t>Second level</a:t>
            </a:r>
            <a:endParaRPr b="1" sz="3200"/>
          </a:p>
          <a:p>
            <a:pPr lvl="2">
              <a:defRPr b="0" sz="1800"/>
            </a:pPr>
            <a:r>
              <a:rPr b="1" sz="3200"/>
              <a:t>Third level</a:t>
            </a:r>
            <a:endParaRPr b="1" sz="3200"/>
          </a:p>
          <a:p>
            <a:pPr lvl="3">
              <a:defRPr b="0" sz="1800"/>
            </a:pPr>
            <a:r>
              <a:rPr b="1" sz="3200"/>
              <a:t>Fourth level</a:t>
            </a:r>
            <a:endParaRPr b="1" sz="3200"/>
          </a:p>
          <a:p>
            <a:pPr lvl="4">
              <a:defRPr b="0" sz="1800"/>
            </a:pPr>
            <a:r>
              <a:rPr b="1" sz="3200"/>
              <a:t>Fifth level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xfrm>
            <a:off x="6951662" y="6096000"/>
            <a:ext cx="1905001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spd="med" advClick="1"/>
  <p:txStyles>
    <p:titleStyle>
      <a:lvl1pPr algn="ctr">
        <a:defRPr b="1" sz="4400">
          <a:solidFill>
            <a:srgbClr val="CC0000"/>
          </a:solidFill>
          <a:latin typeface="Arial"/>
          <a:ea typeface="Arial"/>
          <a:cs typeface="Arial"/>
          <a:sym typeface="Arial"/>
        </a:defRPr>
      </a:lvl1pPr>
      <a:lvl2pPr algn="ctr">
        <a:defRPr b="1" sz="4400">
          <a:solidFill>
            <a:srgbClr val="CC0000"/>
          </a:solidFill>
          <a:latin typeface="Arial"/>
          <a:ea typeface="Arial"/>
          <a:cs typeface="Arial"/>
          <a:sym typeface="Arial"/>
        </a:defRPr>
      </a:lvl2pPr>
      <a:lvl3pPr algn="ctr">
        <a:defRPr b="1" sz="4400">
          <a:solidFill>
            <a:srgbClr val="CC0000"/>
          </a:solidFill>
          <a:latin typeface="Arial"/>
          <a:ea typeface="Arial"/>
          <a:cs typeface="Arial"/>
          <a:sym typeface="Arial"/>
        </a:defRPr>
      </a:lvl3pPr>
      <a:lvl4pPr algn="ctr">
        <a:defRPr b="1" sz="4400">
          <a:solidFill>
            <a:srgbClr val="CC0000"/>
          </a:solidFill>
          <a:latin typeface="Arial"/>
          <a:ea typeface="Arial"/>
          <a:cs typeface="Arial"/>
          <a:sym typeface="Arial"/>
        </a:defRPr>
      </a:lvl4pPr>
      <a:lvl5pPr algn="ctr">
        <a:defRPr b="1" sz="4400">
          <a:solidFill>
            <a:srgbClr val="CC0000"/>
          </a:solidFill>
          <a:latin typeface="Arial"/>
          <a:ea typeface="Arial"/>
          <a:cs typeface="Arial"/>
          <a:sym typeface="Arial"/>
        </a:defRPr>
      </a:lvl5pPr>
      <a:lvl6pPr indent="457200" algn="ctr">
        <a:defRPr b="1" sz="4400">
          <a:solidFill>
            <a:srgbClr val="CC0000"/>
          </a:solidFill>
          <a:latin typeface="Arial"/>
          <a:ea typeface="Arial"/>
          <a:cs typeface="Arial"/>
          <a:sym typeface="Arial"/>
        </a:defRPr>
      </a:lvl6pPr>
      <a:lvl7pPr indent="914400" algn="ctr">
        <a:defRPr b="1" sz="4400">
          <a:solidFill>
            <a:srgbClr val="CC0000"/>
          </a:solidFill>
          <a:latin typeface="Arial"/>
          <a:ea typeface="Arial"/>
          <a:cs typeface="Arial"/>
          <a:sym typeface="Arial"/>
        </a:defRPr>
      </a:lvl7pPr>
      <a:lvl8pPr indent="1371600" algn="ctr">
        <a:defRPr b="1" sz="4400">
          <a:solidFill>
            <a:srgbClr val="CC0000"/>
          </a:solidFill>
          <a:latin typeface="Arial"/>
          <a:ea typeface="Arial"/>
          <a:cs typeface="Arial"/>
          <a:sym typeface="Arial"/>
        </a:defRPr>
      </a:lvl8pPr>
      <a:lvl9pPr indent="1828800" algn="ctr">
        <a:defRPr b="1" sz="4400">
          <a:solidFill>
            <a:srgbClr val="CC0000"/>
          </a:solidFill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Clr>
          <a:srgbClr val="CC0000"/>
        </a:buClr>
        <a:buSzPct val="100000"/>
        <a:buChar char="»"/>
        <a:defRPr b="1"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Clr>
          <a:srgbClr val="CC0000"/>
        </a:buClr>
        <a:buSzPct val="100000"/>
        <a:buChar char="–"/>
        <a:defRPr b="1"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Clr>
          <a:srgbClr val="CC0000"/>
        </a:buClr>
        <a:buSzPct val="100000"/>
        <a:buChar char="•"/>
        <a:defRPr b="1"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Clr>
          <a:srgbClr val="CC0000"/>
        </a:buClr>
        <a:buSzPct val="100000"/>
        <a:buChar char="–"/>
        <a:defRPr b="1"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Clr>
          <a:srgbClr val="CC0000"/>
        </a:buClr>
        <a:buSzPct val="100000"/>
        <a:buChar char="»"/>
        <a:defRPr b="1"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Clr>
          <a:srgbClr val="CC0000"/>
        </a:buClr>
        <a:buSzPct val="100000"/>
        <a:buChar char="•"/>
        <a:defRPr b="1"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Clr>
          <a:srgbClr val="CC0000"/>
        </a:buClr>
        <a:buSzPct val="100000"/>
        <a:buChar char="•"/>
        <a:defRPr b="1"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Clr>
          <a:srgbClr val="CC0000"/>
        </a:buClr>
        <a:buSzPct val="100000"/>
        <a:buChar char="•"/>
        <a:defRPr b="1"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Clr>
          <a:srgbClr val="CC0000"/>
        </a:buClr>
        <a:buSzPct val="100000"/>
        <a:buChar char="•"/>
        <a:defRPr b="1"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CC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2" name="Shape 22"/>
          <p:cNvSpPr/>
          <p:nvPr/>
        </p:nvSpPr>
        <p:spPr>
          <a:xfrm>
            <a:off x="1219200" y="685800"/>
            <a:ext cx="6553200" cy="304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822959">
              <a:defRPr sz="10800">
                <a:ln w="15430">
                  <a:solidFill>
                    <a:srgbClr val="B62B00"/>
                  </a:solidFill>
                </a:ln>
                <a:solidFill>
                  <a:srgbClr val="9C7862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10800">
                <a:ln w="15430">
                  <a:solidFill>
                    <a:srgbClr val="B62B00"/>
                  </a:solidFill>
                </a:ln>
                <a:solidFill>
                  <a:srgbClr val="9C7862"/>
                </a:solidFill>
              </a:rPr>
              <a:t>Cornell</a:t>
            </a:r>
            <a:endParaRPr sz="8639">
              <a:ln w="15430">
                <a:solidFill>
                  <a:srgbClr val="B62B00"/>
                </a:solidFill>
              </a:ln>
              <a:solidFill>
                <a:srgbClr val="9C7862"/>
              </a:solidFill>
            </a:endParaRPr>
          </a:p>
        </p:txBody>
      </p:sp>
      <p:sp>
        <p:nvSpPr>
          <p:cNvPr id="23" name="Shape 23"/>
          <p:cNvSpPr/>
          <p:nvPr/>
        </p:nvSpPr>
        <p:spPr>
          <a:xfrm>
            <a:off x="1066800" y="3962400"/>
            <a:ext cx="4724400" cy="220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04087">
              <a:defRPr sz="6699">
                <a:ln w="11294">
                  <a:solidFill>
                    <a:srgbClr val="B62B00"/>
                  </a:solidFill>
                </a:ln>
                <a:solidFill>
                  <a:srgbClr val="9C7862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6699">
                <a:ln w="11294">
                  <a:solidFill>
                    <a:srgbClr val="B62B00"/>
                  </a:solidFill>
                </a:ln>
                <a:solidFill>
                  <a:srgbClr val="9C7862"/>
                </a:solidFill>
              </a:rPr>
              <a:t>Notes</a:t>
            </a:r>
            <a:endParaRPr sz="7392">
              <a:ln w="11294">
                <a:solidFill>
                  <a:srgbClr val="B62B00"/>
                </a:solidFill>
              </a:ln>
              <a:solidFill>
                <a:srgbClr val="9C7862"/>
              </a:solidFill>
            </a:endParaRPr>
          </a:p>
        </p:txBody>
      </p:sp>
      <p:pic>
        <p:nvPicPr>
          <p:cNvPr id="24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3600" y="2667000"/>
            <a:ext cx="2767013" cy="3470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CC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280" name="Shape 280"/>
          <p:cNvSpPr/>
          <p:nvPr/>
        </p:nvSpPr>
        <p:spPr>
          <a:xfrm>
            <a:off x="1295400" y="533400"/>
            <a:ext cx="67818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530351">
              <a:defRPr sz="1392">
                <a:ln w="3204">
                  <a:solidFill/>
                </a:ln>
                <a:solidFill>
                  <a:srgbClr val="9C78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1392">
                <a:ln w="3204">
                  <a:solidFill/>
                </a:ln>
                <a:solidFill>
                  <a:srgbClr val="9C7862"/>
                </a:solidFill>
              </a:rPr>
              <a:t>Practice Time</a:t>
            </a:r>
            <a:endParaRPr sz="2088">
              <a:ln w="3204">
                <a:solidFill/>
              </a:ln>
              <a:solidFill>
                <a:srgbClr val="9C7862"/>
              </a:solidFill>
            </a:endParaRPr>
          </a:p>
        </p:txBody>
      </p:sp>
      <p:pic>
        <p:nvPicPr>
          <p:cNvPr id="281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1676400"/>
            <a:ext cx="3492500" cy="3962400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hape 282"/>
          <p:cNvSpPr/>
          <p:nvPr/>
        </p:nvSpPr>
        <p:spPr>
          <a:xfrm>
            <a:off x="1066800" y="2027237"/>
            <a:ext cx="4724400" cy="293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9250" indent="-349250">
              <a:buClr>
                <a:srgbClr val="A32C0B"/>
              </a:buClr>
              <a:buSzPct val="100000"/>
              <a:buChar char="•"/>
              <a:defRPr b="1" i="1" sz="4000"/>
            </a:lvl1pPr>
          </a:lstStyle>
          <a:p>
            <a:pPr lvl="0">
              <a:defRPr b="0" i="0" sz="1800"/>
            </a:pPr>
            <a:r>
              <a:rPr b="1" i="1" sz="4000"/>
              <a:t>Let’s get out a sheet of Cornell note paper and get ready to practice the skill.</a:t>
            </a:r>
          </a:p>
        </p:txBody>
      </p:sp>
    </p:spTree>
  </p:cSld>
  <p:clrMapOvr>
    <a:masterClrMapping/>
  </p:clrMapOvr>
  <p:transition spd="fast" advClick="1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1371600" y="457200"/>
            <a:ext cx="7086600" cy="89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30936">
              <a:defRPr sz="2415">
                <a:ln w="6046">
                  <a:solidFill/>
                </a:ln>
                <a:solidFill>
                  <a:srgbClr val="9C78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2415">
                <a:ln w="6046">
                  <a:solidFill/>
                </a:ln>
                <a:solidFill>
                  <a:srgbClr val="9C7862"/>
                </a:solidFill>
              </a:rPr>
              <a:t>Assignment &amp; Instructions</a:t>
            </a:r>
            <a:endParaRPr sz="2484">
              <a:ln w="6046">
                <a:solidFill/>
              </a:ln>
              <a:solidFill>
                <a:srgbClr val="9C7862"/>
              </a:solidFill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1066800" y="1600200"/>
            <a:ext cx="7696200" cy="4802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14325" indent="-314325">
              <a:buClr>
                <a:srgbClr val="A32C0B"/>
              </a:buClr>
              <a:buSzPct val="100000"/>
              <a:buChar char="•"/>
            </a:pPr>
            <a:r>
              <a:rPr b="1" sz="3600"/>
              <a:t>In the large, </a:t>
            </a:r>
            <a:r>
              <a:rPr b="1" sz="3600">
                <a:solidFill>
                  <a:srgbClr val="CC0000"/>
                </a:solidFill>
              </a:rPr>
              <a:t>right hand                  column</a:t>
            </a:r>
            <a:r>
              <a:rPr b="1" sz="3600"/>
              <a:t>, take notes like                       you normally would.</a:t>
            </a:r>
            <a:endParaRPr b="1" sz="1200"/>
          </a:p>
          <a:p>
            <a:pPr lvl="0" marL="279400" indent="-279400"/>
            <a:r>
              <a:rPr b="1" sz="1200"/>
              <a:t>  </a:t>
            </a:r>
            <a:endParaRPr b="1" sz="1200"/>
          </a:p>
          <a:p>
            <a:pPr lvl="0" marL="314325" indent="-314325">
              <a:buClr>
                <a:srgbClr val="A32C0B"/>
              </a:buClr>
              <a:buSzPct val="100000"/>
              <a:buChar char="•"/>
            </a:pPr>
            <a:r>
              <a:rPr b="1" sz="3600"/>
              <a:t>You may use </a:t>
            </a:r>
            <a:r>
              <a:rPr b="1" sz="3600">
                <a:solidFill>
                  <a:srgbClr val="CC0000"/>
                </a:solidFill>
              </a:rPr>
              <a:t>any style</a:t>
            </a:r>
            <a:r>
              <a:rPr b="1" sz="3600"/>
              <a:t> of note-taking you wish: </a:t>
            </a:r>
            <a:endParaRPr b="1" sz="3600"/>
          </a:p>
          <a:p>
            <a:pPr lvl="1" marL="910771" indent="-453571">
              <a:buClr>
                <a:srgbClr val="A32C0B"/>
              </a:buClr>
              <a:buSzPct val="100000"/>
              <a:buChar char="–"/>
            </a:pPr>
            <a:r>
              <a:rPr b="1" sz="3200"/>
              <a:t>outline format, </a:t>
            </a:r>
            <a:endParaRPr b="1" sz="3200"/>
          </a:p>
          <a:p>
            <a:pPr lvl="1" marL="910771" indent="-453571">
              <a:buClr>
                <a:srgbClr val="A32C0B"/>
              </a:buClr>
              <a:buSzPct val="100000"/>
              <a:buChar char="–"/>
            </a:pPr>
            <a:r>
              <a:rPr b="1" sz="3200"/>
              <a:t>narrative format, </a:t>
            </a:r>
            <a:endParaRPr b="1" sz="3200"/>
          </a:p>
          <a:p>
            <a:pPr lvl="1" marL="910771" indent="-453571">
              <a:buClr>
                <a:srgbClr val="A32C0B"/>
              </a:buClr>
              <a:buSzPct val="100000"/>
              <a:buChar char="–"/>
            </a:pPr>
            <a:r>
              <a:rPr b="1" sz="3200"/>
              <a:t>symbols, </a:t>
            </a:r>
            <a:endParaRPr b="1" sz="3200"/>
          </a:p>
          <a:p>
            <a:pPr lvl="1" marL="910771" indent="-453571">
              <a:buClr>
                <a:srgbClr val="A32C0B"/>
              </a:buClr>
              <a:buSzPct val="100000"/>
              <a:buChar char="–"/>
            </a:pPr>
            <a:r>
              <a:rPr b="1" sz="3200"/>
              <a:t>short hand, etc.</a:t>
            </a:r>
          </a:p>
        </p:txBody>
      </p:sp>
      <p:pic>
        <p:nvPicPr>
          <p:cNvPr id="286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1800" y="1524000"/>
            <a:ext cx="1701800" cy="1825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1066800" y="1600200"/>
            <a:ext cx="7086600" cy="435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31787" indent="-331787">
              <a:buClr>
                <a:srgbClr val="A32C0B"/>
              </a:buClr>
              <a:buSzPct val="100000"/>
              <a:buChar char="•"/>
            </a:pPr>
            <a:r>
              <a:rPr b="1" sz="3800">
                <a:solidFill>
                  <a:srgbClr val="010000"/>
                </a:solidFill>
              </a:rPr>
              <a:t>Compare</a:t>
            </a:r>
            <a:r>
              <a:rPr b="1" sz="3800">
                <a:solidFill>
                  <a:srgbClr val="CC3300"/>
                </a:solidFill>
              </a:rPr>
              <a:t> </a:t>
            </a:r>
            <a:r>
              <a:rPr b="1" sz="3800">
                <a:solidFill>
                  <a:srgbClr val="CC0000"/>
                </a:solidFill>
              </a:rPr>
              <a:t>notes</a:t>
            </a:r>
            <a:r>
              <a:rPr b="1" sz="3800"/>
              <a:t> with a partner. </a:t>
            </a:r>
            <a:endParaRPr b="1" sz="3800"/>
          </a:p>
          <a:p>
            <a:pPr lvl="0" marL="279400" indent="-279400">
              <a:buClr>
                <a:srgbClr val="A32C0B"/>
              </a:buClr>
              <a:buSzPct val="100000"/>
              <a:buChar char="•"/>
            </a:pPr>
            <a:endParaRPr b="1" sz="1600"/>
          </a:p>
          <a:p>
            <a:pPr lvl="0" marL="331787" indent="-331787">
              <a:buClr>
                <a:srgbClr val="A32C0B"/>
              </a:buClr>
              <a:buSzPct val="100000"/>
              <a:buChar char="•"/>
            </a:pPr>
            <a:r>
              <a:rPr b="1" sz="3800"/>
              <a:t>Talk about what you               wrote and why. Look                  for </a:t>
            </a:r>
            <a:r>
              <a:rPr b="1" sz="3800">
                <a:solidFill>
                  <a:srgbClr val="CC0000"/>
                </a:solidFill>
              </a:rPr>
              <a:t>gaps &amp; missed info</a:t>
            </a:r>
            <a:r>
              <a:rPr b="1" sz="3800"/>
              <a:t>. </a:t>
            </a:r>
            <a:endParaRPr b="1" sz="3800"/>
          </a:p>
          <a:p>
            <a:pPr lvl="0" marL="279400" indent="-279400">
              <a:buClr>
                <a:srgbClr val="A32C0B"/>
              </a:buClr>
              <a:buSzPct val="100000"/>
              <a:buChar char="•"/>
            </a:pPr>
            <a:endParaRPr b="1" sz="1600"/>
          </a:p>
          <a:p>
            <a:pPr lvl="0" marL="331787" indent="-331787">
              <a:buClr>
                <a:srgbClr val="A32C0B"/>
              </a:buClr>
              <a:buSzPct val="100000"/>
              <a:buChar char="•"/>
            </a:pPr>
            <a:r>
              <a:rPr b="1" sz="3800"/>
              <a:t>Both partners should feel free to </a:t>
            </a:r>
            <a:r>
              <a:rPr b="1" sz="3800">
                <a:solidFill>
                  <a:srgbClr val="CC0000"/>
                </a:solidFill>
              </a:rPr>
              <a:t>add</a:t>
            </a:r>
            <a:r>
              <a:rPr b="1" sz="3800"/>
              <a:t> to their notes.</a:t>
            </a:r>
          </a:p>
        </p:txBody>
      </p:sp>
      <p:pic>
        <p:nvPicPr>
          <p:cNvPr id="289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400" y="1828800"/>
            <a:ext cx="2406650" cy="441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1371600" y="457200"/>
            <a:ext cx="7086600" cy="89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30936">
              <a:defRPr sz="2415">
                <a:ln w="6046">
                  <a:solidFill/>
                </a:ln>
                <a:solidFill>
                  <a:srgbClr val="9C78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2415">
                <a:ln w="6046">
                  <a:solidFill/>
                </a:ln>
                <a:solidFill>
                  <a:srgbClr val="9C7862"/>
                </a:solidFill>
              </a:rPr>
              <a:t>Assignment &amp; Instructions</a:t>
            </a:r>
            <a:endParaRPr sz="2484">
              <a:ln w="6046">
                <a:solidFill/>
              </a:ln>
              <a:solidFill>
                <a:srgbClr val="9C7862"/>
              </a:solidFill>
            </a:endParaRPr>
          </a:p>
        </p:txBody>
      </p:sp>
    </p:spTree>
  </p:cSld>
  <p:clrMapOvr>
    <a:masterClrMapping/>
  </p:clrMapOvr>
  <p:transition spd="fast" advClick="1">
    <p:strips dir="ru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1066800" y="1600200"/>
            <a:ext cx="7620000" cy="134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/>
            </a:lvl1pPr>
          </a:lstStyle>
          <a:p>
            <a:pPr lvl="0">
              <a:defRPr sz="1800"/>
            </a:pPr>
            <a:r>
              <a:rPr sz="4400"/>
              <a:t> </a:t>
            </a:r>
            <a:endParaRPr b="1" sz="4400"/>
          </a:p>
        </p:txBody>
      </p:sp>
      <p:sp>
        <p:nvSpPr>
          <p:cNvPr id="293" name="Shape 293"/>
          <p:cNvSpPr/>
          <p:nvPr/>
        </p:nvSpPr>
        <p:spPr>
          <a:xfrm>
            <a:off x="1066800" y="1600200"/>
            <a:ext cx="6226175" cy="4421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14325" indent="-314325">
              <a:buClr>
                <a:srgbClr val="A32C0B"/>
              </a:buClr>
              <a:buSzPct val="100000"/>
              <a:buChar char="•"/>
            </a:pPr>
            <a:r>
              <a:rPr b="1" sz="3600"/>
              <a:t>With your partner(s), </a:t>
            </a:r>
            <a:r>
              <a:rPr b="1" sz="3600">
                <a:solidFill>
                  <a:srgbClr val="CC0000"/>
                </a:solidFill>
              </a:rPr>
              <a:t>create questions</a:t>
            </a:r>
            <a:r>
              <a:rPr b="1" sz="3600"/>
              <a:t> in the left hand column.</a:t>
            </a:r>
            <a:endParaRPr b="1" sz="3600"/>
          </a:p>
          <a:p>
            <a:pPr lvl="0" marL="279400" indent="-279400">
              <a:buClr>
                <a:srgbClr val="A32C0B"/>
              </a:buClr>
              <a:buSzPct val="100000"/>
              <a:buChar char="•"/>
            </a:pPr>
            <a:endParaRPr b="1" sz="1400"/>
          </a:p>
          <a:p>
            <a:pPr lvl="0" marL="314325" indent="-314325">
              <a:buClr>
                <a:srgbClr val="A32C0B"/>
              </a:buClr>
              <a:buSzPct val="100000"/>
              <a:buChar char="•"/>
            </a:pPr>
            <a:r>
              <a:rPr b="1" sz="3600"/>
              <a:t>These questions should elicit </a:t>
            </a:r>
            <a:r>
              <a:rPr b="1" sz="3600">
                <a:solidFill>
                  <a:srgbClr val="CC0000"/>
                </a:solidFill>
              </a:rPr>
              <a:t>critical thinking skills</a:t>
            </a:r>
            <a:r>
              <a:rPr b="1" sz="3600"/>
              <a:t>.</a:t>
            </a:r>
            <a:endParaRPr b="1" sz="3600"/>
          </a:p>
          <a:p>
            <a:pPr lvl="1" marL="910771" indent="-453571">
              <a:buClr>
                <a:srgbClr val="A32C0B"/>
              </a:buClr>
              <a:buSzPct val="100000"/>
              <a:buChar char="–"/>
            </a:pPr>
            <a:r>
              <a:rPr b="1" sz="3200"/>
              <a:t>Levels </a:t>
            </a:r>
            <a:r>
              <a:rPr b="1" sz="3200">
                <a:solidFill>
                  <a:srgbClr val="0000CC"/>
                </a:solidFill>
              </a:rPr>
              <a:t>3</a:t>
            </a:r>
            <a:r>
              <a:rPr b="1" sz="3200">
                <a:solidFill>
                  <a:srgbClr val="A32C0B"/>
                </a:solidFill>
              </a:rPr>
              <a:t> </a:t>
            </a:r>
            <a:r>
              <a:rPr b="1" sz="3200">
                <a:solidFill>
                  <a:srgbClr val="010000"/>
                </a:solidFill>
              </a:rPr>
              <a:t>through</a:t>
            </a:r>
            <a:r>
              <a:rPr b="1" sz="3200">
                <a:solidFill>
                  <a:srgbClr val="A32C0B"/>
                </a:solidFill>
              </a:rPr>
              <a:t> </a:t>
            </a:r>
            <a:r>
              <a:rPr b="1" sz="3200">
                <a:solidFill>
                  <a:srgbClr val="0000CC"/>
                </a:solidFill>
              </a:rPr>
              <a:t>6</a:t>
            </a:r>
            <a:r>
              <a:rPr b="1" sz="3200"/>
              <a:t> in Bloom’s Taxonomy.</a:t>
            </a:r>
          </a:p>
        </p:txBody>
      </p:sp>
      <p:sp>
        <p:nvSpPr>
          <p:cNvPr id="294" name="Shape 294"/>
          <p:cNvSpPr/>
          <p:nvPr/>
        </p:nvSpPr>
        <p:spPr>
          <a:xfrm>
            <a:off x="1371600" y="457200"/>
            <a:ext cx="7086600" cy="89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30936">
              <a:defRPr sz="2415">
                <a:ln w="6046">
                  <a:solidFill/>
                </a:ln>
                <a:solidFill>
                  <a:srgbClr val="9C78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2415">
                <a:ln w="6046">
                  <a:solidFill/>
                </a:ln>
                <a:solidFill>
                  <a:srgbClr val="9C7862"/>
                </a:solidFill>
              </a:rPr>
              <a:t>Assignment &amp; Instructions</a:t>
            </a:r>
            <a:endParaRPr sz="2484">
              <a:ln w="6046">
                <a:solidFill/>
              </a:ln>
              <a:solidFill>
                <a:srgbClr val="9C7862"/>
              </a:solidFill>
            </a:endParaRPr>
          </a:p>
        </p:txBody>
      </p:sp>
      <p:pic>
        <p:nvPicPr>
          <p:cNvPr id="295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6600" y="2286000"/>
            <a:ext cx="1638300" cy="396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strips dir="ru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1066800" y="1371600"/>
            <a:ext cx="7696200" cy="48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06400" indent="-406400"/>
            <a:r>
              <a:rPr b="1" sz="3200">
                <a:solidFill>
                  <a:srgbClr val="9C7862"/>
                </a:solidFill>
              </a:rPr>
              <a:t>1.</a:t>
            </a:r>
            <a:r>
              <a:rPr b="1" sz="3200">
                <a:solidFill>
                  <a:srgbClr val="A32C0B"/>
                </a:solidFill>
              </a:rPr>
              <a:t> </a:t>
            </a:r>
            <a:r>
              <a:rPr b="1" sz="3000">
                <a:solidFill>
                  <a:srgbClr val="CC0000"/>
                </a:solidFill>
              </a:rPr>
              <a:t>KNOWLEDGE:</a:t>
            </a:r>
            <a:r>
              <a:rPr b="1" sz="3000"/>
              <a:t> recalling information</a:t>
            </a:r>
            <a:endParaRPr b="1" sz="3000"/>
          </a:p>
          <a:p>
            <a:pPr lvl="0" marL="406400" indent="-406400"/>
            <a:r>
              <a:rPr b="1" sz="3000">
                <a:solidFill>
                  <a:srgbClr val="9C7862"/>
                </a:solidFill>
              </a:rPr>
              <a:t>2.</a:t>
            </a:r>
            <a:r>
              <a:rPr b="1" sz="3000"/>
              <a:t> </a:t>
            </a:r>
            <a:r>
              <a:rPr b="1" sz="3000">
                <a:solidFill>
                  <a:srgbClr val="CC0000"/>
                </a:solidFill>
              </a:rPr>
              <a:t>COMPREHENSION:</a:t>
            </a:r>
            <a:r>
              <a:rPr b="1" sz="3000"/>
              <a:t> understanding meaning</a:t>
            </a:r>
            <a:endParaRPr b="1" sz="3000"/>
          </a:p>
          <a:p>
            <a:pPr lvl="0" marL="406400" indent="-406400"/>
            <a:r>
              <a:rPr b="1" sz="3000">
                <a:solidFill>
                  <a:srgbClr val="9C7862"/>
                </a:solidFill>
              </a:rPr>
              <a:t>3.</a:t>
            </a:r>
            <a:r>
              <a:rPr b="1" sz="3000"/>
              <a:t> </a:t>
            </a:r>
            <a:r>
              <a:rPr b="1" sz="3000">
                <a:solidFill>
                  <a:srgbClr val="CC0000"/>
                </a:solidFill>
              </a:rPr>
              <a:t>APPLICATION:</a:t>
            </a:r>
            <a:r>
              <a:rPr b="1" sz="3000"/>
              <a:t> using learning in new situations</a:t>
            </a:r>
            <a:endParaRPr b="1" sz="3000"/>
          </a:p>
          <a:p>
            <a:pPr lvl="0" marL="406400" indent="-406400"/>
            <a:r>
              <a:rPr b="1" sz="3000">
                <a:solidFill>
                  <a:srgbClr val="9C7862"/>
                </a:solidFill>
              </a:rPr>
              <a:t>4.</a:t>
            </a:r>
            <a:r>
              <a:rPr b="1" sz="3000"/>
              <a:t> </a:t>
            </a:r>
            <a:r>
              <a:rPr b="1" sz="3000">
                <a:solidFill>
                  <a:srgbClr val="CC0000"/>
                </a:solidFill>
              </a:rPr>
              <a:t>ANALYSIS:</a:t>
            </a:r>
            <a:r>
              <a:rPr b="1" sz="3000"/>
              <a:t> ability to see parts &amp; relationships </a:t>
            </a:r>
            <a:endParaRPr b="1" sz="3000"/>
          </a:p>
          <a:p>
            <a:pPr lvl="0" marL="406400" indent="-406400"/>
            <a:r>
              <a:rPr b="1" sz="3000">
                <a:solidFill>
                  <a:srgbClr val="9C7862"/>
                </a:solidFill>
              </a:rPr>
              <a:t>5.</a:t>
            </a:r>
            <a:r>
              <a:rPr b="1" sz="3000"/>
              <a:t> </a:t>
            </a:r>
            <a:r>
              <a:rPr b="1" sz="3000">
                <a:solidFill>
                  <a:srgbClr val="CC0000"/>
                </a:solidFill>
              </a:rPr>
              <a:t>SYNTHESIS:</a:t>
            </a:r>
            <a:r>
              <a:rPr b="1" sz="3000"/>
              <a:t> Use parts to create a new whole</a:t>
            </a:r>
            <a:endParaRPr b="1" sz="3000"/>
          </a:p>
          <a:p>
            <a:pPr lvl="0" marL="406400" indent="-406400"/>
            <a:r>
              <a:rPr b="1" sz="3000">
                <a:solidFill>
                  <a:srgbClr val="9C7862"/>
                </a:solidFill>
              </a:rPr>
              <a:t>6.</a:t>
            </a:r>
            <a:r>
              <a:rPr b="1" sz="3000"/>
              <a:t> </a:t>
            </a:r>
            <a:r>
              <a:rPr b="1" sz="3000">
                <a:solidFill>
                  <a:srgbClr val="CC0000"/>
                </a:solidFill>
              </a:rPr>
              <a:t>EVALUATION:</a:t>
            </a:r>
            <a:r>
              <a:rPr b="1" sz="3000"/>
              <a:t> judgment based on criteria</a:t>
            </a:r>
          </a:p>
        </p:txBody>
      </p:sp>
      <p:sp>
        <p:nvSpPr>
          <p:cNvPr id="298" name="Shape 298"/>
          <p:cNvSpPr/>
          <p:nvPr/>
        </p:nvSpPr>
        <p:spPr>
          <a:xfrm>
            <a:off x="1295400" y="457200"/>
            <a:ext cx="7467600" cy="89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30936">
              <a:defRPr sz="2415">
                <a:ln w="6046">
                  <a:solidFill/>
                </a:ln>
                <a:solidFill>
                  <a:srgbClr val="9C78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2415">
                <a:ln w="6046">
                  <a:solidFill/>
                </a:ln>
                <a:solidFill>
                  <a:srgbClr val="9C7862"/>
                </a:solidFill>
              </a:rPr>
              <a:t>Brief Review of Bloom's Taxonomy</a:t>
            </a:r>
            <a:endParaRPr sz="2484">
              <a:ln w="6046">
                <a:solidFill/>
              </a:ln>
              <a:solidFill>
                <a:srgbClr val="9C7862"/>
              </a:solidFill>
            </a:endParaRPr>
          </a:p>
        </p:txBody>
      </p:sp>
    </p:spTree>
  </p:cSld>
  <p:clrMapOvr>
    <a:masterClrMapping/>
  </p:clrMapOvr>
  <p:transition spd="fast" advClick="1">
    <p:strips dir="ru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1066800" y="1600199"/>
            <a:ext cx="7772400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solidFill>
                  <a:srgbClr val="CC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CC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Your questions should reflect:</a:t>
            </a:r>
          </a:p>
        </p:txBody>
      </p:sp>
      <p:pic>
        <p:nvPicPr>
          <p:cNvPr id="301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6600" y="2286000"/>
            <a:ext cx="1638300" cy="396240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1066800" y="2438400"/>
            <a:ext cx="6477000" cy="3303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79400" indent="-279400">
              <a:buClr>
                <a:srgbClr val="A32C0B"/>
              </a:buClr>
              <a:buSzPct val="100000"/>
              <a:buChar char="•"/>
            </a:pPr>
            <a:r>
              <a:rPr b="1" sz="3200"/>
              <a:t>Info you don’t understand or </a:t>
            </a:r>
            <a:r>
              <a:rPr b="1" sz="3200">
                <a:solidFill>
                  <a:srgbClr val="0000CC"/>
                </a:solidFill>
              </a:rPr>
              <a:t>want to discuss</a:t>
            </a:r>
            <a:r>
              <a:rPr b="1" sz="3200"/>
              <a:t> with your teacher/tutor. </a:t>
            </a:r>
            <a:endParaRPr b="1" sz="3200"/>
          </a:p>
          <a:p>
            <a:pPr lvl="0" marL="279400" indent="-279400">
              <a:buClr>
                <a:srgbClr val="A32C0B"/>
              </a:buClr>
              <a:buSzPct val="100000"/>
              <a:buChar char="•"/>
            </a:pPr>
            <a:endParaRPr b="1" sz="1400"/>
          </a:p>
          <a:p>
            <a:pPr lvl="0" marL="279400" indent="-279400">
              <a:buClr>
                <a:srgbClr val="A32C0B"/>
              </a:buClr>
              <a:buSzPct val="100000"/>
              <a:buChar char="•"/>
            </a:pPr>
            <a:r>
              <a:rPr b="1" sz="3200"/>
              <a:t>Info you think would go good on an </a:t>
            </a:r>
            <a:r>
              <a:rPr b="1" sz="3200">
                <a:solidFill>
                  <a:srgbClr val="0000CC"/>
                </a:solidFill>
              </a:rPr>
              <a:t>essay test</a:t>
            </a:r>
            <a:r>
              <a:rPr b="1" sz="3200"/>
              <a:t>.</a:t>
            </a:r>
            <a:endParaRPr b="1" sz="3200"/>
          </a:p>
          <a:p>
            <a:pPr lvl="0" marL="279400" indent="-279400">
              <a:buClr>
                <a:srgbClr val="A32C0B"/>
              </a:buClr>
              <a:buSzPct val="100000"/>
              <a:buChar char="•"/>
            </a:pPr>
            <a:endParaRPr b="1" sz="1400"/>
          </a:p>
          <a:p>
            <a:pPr lvl="0" marL="279400" indent="-279400">
              <a:buClr>
                <a:srgbClr val="A32C0B"/>
              </a:buClr>
              <a:buSzPct val="100000"/>
              <a:buChar char="•"/>
            </a:pPr>
            <a:r>
              <a:rPr b="1" sz="3200">
                <a:solidFill>
                  <a:srgbClr val="0000CC"/>
                </a:solidFill>
              </a:rPr>
              <a:t>Gaps</a:t>
            </a:r>
            <a:r>
              <a:rPr b="1" sz="3200"/>
              <a:t> in your notes.</a:t>
            </a:r>
          </a:p>
        </p:txBody>
      </p:sp>
      <p:sp>
        <p:nvSpPr>
          <p:cNvPr id="303" name="Shape 303"/>
          <p:cNvSpPr/>
          <p:nvPr/>
        </p:nvSpPr>
        <p:spPr>
          <a:xfrm>
            <a:off x="1371600" y="457200"/>
            <a:ext cx="7086600" cy="89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30936">
              <a:defRPr sz="2415">
                <a:ln w="6046">
                  <a:solidFill/>
                </a:ln>
                <a:solidFill>
                  <a:srgbClr val="9C78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2415">
                <a:ln w="6046">
                  <a:solidFill/>
                </a:ln>
                <a:solidFill>
                  <a:srgbClr val="9C7862"/>
                </a:solidFill>
              </a:rPr>
              <a:t>Assignment &amp; Instructions</a:t>
            </a:r>
            <a:endParaRPr sz="2484">
              <a:ln w="6046">
                <a:solidFill/>
              </a:ln>
              <a:solidFill>
                <a:srgbClr val="9C7862"/>
              </a:solidFill>
            </a:endParaRPr>
          </a:p>
        </p:txBody>
      </p:sp>
    </p:spTree>
  </p:cSld>
  <p:clrMapOvr>
    <a:masterClrMapping/>
  </p:clrMapOvr>
  <p:transition spd="fast" advClick="1">
    <p:strips dir="ru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1066800" y="1600200"/>
            <a:ext cx="7467600" cy="4102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14325" indent="-314325">
              <a:buClr>
                <a:srgbClr val="A32C0B"/>
              </a:buClr>
              <a:buSzPct val="100000"/>
              <a:buChar char="•"/>
            </a:pPr>
            <a:r>
              <a:rPr b="1" sz="3600"/>
              <a:t>On your own, in the space provided at the bottom of the page, complete a 3 or 4   sentence summary of                        what you wrote in                              your notes.</a:t>
            </a:r>
            <a:endParaRPr b="1" sz="3600"/>
          </a:p>
          <a:p>
            <a:pPr lvl="0" marL="279400" indent="-279400">
              <a:buClr>
                <a:srgbClr val="A32C0B"/>
              </a:buClr>
              <a:buSzPct val="100000"/>
              <a:buChar char="•"/>
            </a:pPr>
            <a:endParaRPr b="1" sz="2000"/>
          </a:p>
          <a:p>
            <a:pPr lvl="0" marL="314325" indent="-314325">
              <a:buClr>
                <a:srgbClr val="A32C0B"/>
              </a:buClr>
              <a:buSzPct val="100000"/>
              <a:buChar char="•"/>
            </a:pPr>
            <a:r>
              <a:rPr b="1" i="1" sz="3600">
                <a:solidFill>
                  <a:srgbClr val="CC0000"/>
                </a:solidFill>
              </a:rPr>
              <a:t>(the summary…)</a:t>
            </a:r>
          </a:p>
        </p:txBody>
      </p:sp>
      <p:sp>
        <p:nvSpPr>
          <p:cNvPr id="306" name="Shape 306"/>
          <p:cNvSpPr/>
          <p:nvPr/>
        </p:nvSpPr>
        <p:spPr>
          <a:xfrm>
            <a:off x="1371600" y="457200"/>
            <a:ext cx="7086600" cy="89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30936">
              <a:defRPr sz="2415">
                <a:ln w="6046">
                  <a:solidFill/>
                </a:ln>
                <a:solidFill>
                  <a:srgbClr val="9C78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2415">
                <a:ln w="6046">
                  <a:solidFill/>
                </a:ln>
                <a:solidFill>
                  <a:srgbClr val="9C7862"/>
                </a:solidFill>
              </a:rPr>
              <a:t>Assignment &amp; Instructions</a:t>
            </a:r>
            <a:endParaRPr sz="2484">
              <a:ln w="6046">
                <a:solidFill/>
              </a:ln>
              <a:solidFill>
                <a:srgbClr val="9C7862"/>
              </a:solidFill>
            </a:endParaRPr>
          </a:p>
        </p:txBody>
      </p:sp>
      <p:grpSp>
        <p:nvGrpSpPr>
          <p:cNvPr id="366" name="Group 366"/>
          <p:cNvGrpSpPr/>
          <p:nvPr/>
        </p:nvGrpSpPr>
        <p:grpSpPr>
          <a:xfrm>
            <a:off x="6324599" y="3352800"/>
            <a:ext cx="2187577" cy="2944813"/>
            <a:chOff x="0" y="0"/>
            <a:chExt cx="2187575" cy="2944812"/>
          </a:xfrm>
        </p:grpSpPr>
        <p:sp>
          <p:nvSpPr>
            <p:cNvPr id="307" name="Shape 307"/>
            <p:cNvSpPr/>
            <p:nvPr/>
          </p:nvSpPr>
          <p:spPr>
            <a:xfrm>
              <a:off x="228510" y="931026"/>
              <a:ext cx="1379428" cy="1430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835"/>
                  </a:moveTo>
                  <a:lnTo>
                    <a:pt x="451" y="5398"/>
                  </a:lnTo>
                  <a:lnTo>
                    <a:pt x="1091" y="4954"/>
                  </a:lnTo>
                  <a:lnTo>
                    <a:pt x="1680" y="4450"/>
                  </a:lnTo>
                  <a:lnTo>
                    <a:pt x="3193" y="3201"/>
                  </a:lnTo>
                  <a:lnTo>
                    <a:pt x="6684" y="0"/>
                  </a:lnTo>
                  <a:lnTo>
                    <a:pt x="20033" y="2697"/>
                  </a:lnTo>
                  <a:lnTo>
                    <a:pt x="21600" y="17221"/>
                  </a:lnTo>
                  <a:lnTo>
                    <a:pt x="15844" y="20222"/>
                  </a:lnTo>
                  <a:lnTo>
                    <a:pt x="5375" y="21600"/>
                  </a:lnTo>
                  <a:lnTo>
                    <a:pt x="0" y="5835"/>
                  </a:lnTo>
                  <a:close/>
                </a:path>
              </a:pathLst>
            </a:custGeom>
            <a:solidFill>
              <a:srgbClr val="FFEA00"/>
            </a:solidFill>
            <a:ln w="3175" cap="flat">
              <a:solidFill>
                <a:srgbClr val="FFEA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08" name="Shape 308"/>
            <p:cNvSpPr/>
            <p:nvPr/>
          </p:nvSpPr>
          <p:spPr>
            <a:xfrm>
              <a:off x="987892" y="2327565"/>
              <a:ext cx="1155096" cy="315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74" y="21600"/>
                  </a:moveTo>
                  <a:lnTo>
                    <a:pt x="21366" y="10741"/>
                  </a:lnTo>
                  <a:lnTo>
                    <a:pt x="21505" y="8081"/>
                  </a:lnTo>
                  <a:lnTo>
                    <a:pt x="21600" y="5926"/>
                  </a:lnTo>
                  <a:lnTo>
                    <a:pt x="21505" y="3788"/>
                  </a:lnTo>
                  <a:lnTo>
                    <a:pt x="21262" y="2576"/>
                  </a:lnTo>
                  <a:lnTo>
                    <a:pt x="20980" y="2020"/>
                  </a:lnTo>
                  <a:lnTo>
                    <a:pt x="14477" y="0"/>
                  </a:lnTo>
                  <a:lnTo>
                    <a:pt x="0" y="7896"/>
                  </a:lnTo>
                  <a:lnTo>
                    <a:pt x="7874" y="21600"/>
                  </a:lnTo>
                  <a:close/>
                </a:path>
              </a:pathLst>
            </a:custGeom>
            <a:solidFill>
              <a:srgbClr val="70230C"/>
            </a:solidFill>
            <a:ln w="3175" cap="flat">
              <a:solidFill>
                <a:srgbClr val="70230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09" name="Shape 309"/>
            <p:cNvSpPr/>
            <p:nvPr/>
          </p:nvSpPr>
          <p:spPr>
            <a:xfrm>
              <a:off x="965598" y="2451309"/>
              <a:ext cx="461203" cy="19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192"/>
                  </a:moveTo>
                  <a:lnTo>
                    <a:pt x="20502" y="21600"/>
                  </a:lnTo>
                  <a:lnTo>
                    <a:pt x="20991" y="21406"/>
                  </a:lnTo>
                  <a:lnTo>
                    <a:pt x="21448" y="17894"/>
                  </a:lnTo>
                  <a:lnTo>
                    <a:pt x="21600" y="14741"/>
                  </a:lnTo>
                  <a:lnTo>
                    <a:pt x="21448" y="11118"/>
                  </a:lnTo>
                  <a:lnTo>
                    <a:pt x="21111" y="8020"/>
                  </a:lnTo>
                  <a:lnTo>
                    <a:pt x="20784" y="6057"/>
                  </a:lnTo>
                  <a:lnTo>
                    <a:pt x="5210" y="0"/>
                  </a:lnTo>
                  <a:lnTo>
                    <a:pt x="2567" y="3208"/>
                  </a:lnTo>
                  <a:lnTo>
                    <a:pt x="718" y="8408"/>
                  </a:lnTo>
                  <a:lnTo>
                    <a:pt x="0" y="13192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10" name="Shape 310"/>
            <p:cNvSpPr/>
            <p:nvPr/>
          </p:nvSpPr>
          <p:spPr>
            <a:xfrm>
              <a:off x="1881035" y="2387964"/>
              <a:ext cx="132371" cy="15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793"/>
                  </a:moveTo>
                  <a:lnTo>
                    <a:pt x="1181" y="7095"/>
                  </a:lnTo>
                  <a:lnTo>
                    <a:pt x="1600" y="11415"/>
                  </a:lnTo>
                  <a:lnTo>
                    <a:pt x="1181" y="15243"/>
                  </a:lnTo>
                  <a:lnTo>
                    <a:pt x="190" y="21600"/>
                  </a:lnTo>
                  <a:lnTo>
                    <a:pt x="20343" y="17772"/>
                  </a:lnTo>
                  <a:lnTo>
                    <a:pt x="21257" y="13136"/>
                  </a:lnTo>
                  <a:lnTo>
                    <a:pt x="21600" y="8640"/>
                  </a:lnTo>
                  <a:lnTo>
                    <a:pt x="21257" y="4425"/>
                  </a:lnTo>
                  <a:lnTo>
                    <a:pt x="19886" y="1545"/>
                  </a:lnTo>
                  <a:lnTo>
                    <a:pt x="19010" y="0"/>
                  </a:lnTo>
                  <a:lnTo>
                    <a:pt x="0" y="3793"/>
                  </a:lnTo>
                  <a:close/>
                </a:path>
              </a:pathLst>
            </a:custGeom>
            <a:solidFill>
              <a:srgbClr val="FFEA00"/>
            </a:solidFill>
            <a:ln w="3175" cap="flat">
              <a:solidFill>
                <a:srgbClr val="FFEA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11" name="Shape 311"/>
            <p:cNvSpPr/>
            <p:nvPr/>
          </p:nvSpPr>
          <p:spPr>
            <a:xfrm>
              <a:off x="2038485" y="2382071"/>
              <a:ext cx="69669" cy="9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59" y="0"/>
                  </a:moveTo>
                  <a:lnTo>
                    <a:pt x="0" y="15563"/>
                  </a:lnTo>
                  <a:lnTo>
                    <a:pt x="14376" y="21600"/>
                  </a:lnTo>
                  <a:lnTo>
                    <a:pt x="21600" y="9748"/>
                  </a:lnTo>
                  <a:lnTo>
                    <a:pt x="9559" y="0"/>
                  </a:lnTo>
                  <a:close/>
                </a:path>
              </a:pathLst>
            </a:custGeom>
            <a:solidFill>
              <a:srgbClr val="FFEA00"/>
            </a:solidFill>
            <a:ln w="3175" cap="flat">
              <a:solidFill>
                <a:srgbClr val="FFEA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12" name="Shape 312"/>
            <p:cNvSpPr/>
            <p:nvPr/>
          </p:nvSpPr>
          <p:spPr>
            <a:xfrm>
              <a:off x="1493681" y="2485191"/>
              <a:ext cx="50162" cy="137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90"/>
                  </a:moveTo>
                  <a:lnTo>
                    <a:pt x="4398" y="5961"/>
                  </a:lnTo>
                  <a:lnTo>
                    <a:pt x="6646" y="12348"/>
                  </a:lnTo>
                  <a:lnTo>
                    <a:pt x="6646" y="16219"/>
                  </a:lnTo>
                  <a:lnTo>
                    <a:pt x="3225" y="21600"/>
                  </a:lnTo>
                  <a:lnTo>
                    <a:pt x="17202" y="20439"/>
                  </a:lnTo>
                  <a:lnTo>
                    <a:pt x="19450" y="15832"/>
                  </a:lnTo>
                  <a:lnTo>
                    <a:pt x="21600" y="11574"/>
                  </a:lnTo>
                  <a:lnTo>
                    <a:pt x="20623" y="6890"/>
                  </a:lnTo>
                  <a:lnTo>
                    <a:pt x="19450" y="3871"/>
                  </a:lnTo>
                  <a:lnTo>
                    <a:pt x="16127" y="0"/>
                  </a:lnTo>
                  <a:lnTo>
                    <a:pt x="0" y="890"/>
                  </a:lnTo>
                  <a:close/>
                </a:path>
              </a:pathLst>
            </a:custGeom>
            <a:solidFill>
              <a:srgbClr val="FFEA00"/>
            </a:solidFill>
            <a:ln w="3175" cap="flat">
              <a:solidFill>
                <a:srgbClr val="FFEA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13" name="Shape 313"/>
            <p:cNvSpPr/>
            <p:nvPr/>
          </p:nvSpPr>
          <p:spPr>
            <a:xfrm>
              <a:off x="143516" y="1106330"/>
              <a:ext cx="1715227" cy="171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6" y="2748"/>
                  </a:moveTo>
                  <a:lnTo>
                    <a:pt x="743" y="3431"/>
                  </a:lnTo>
                  <a:lnTo>
                    <a:pt x="307" y="4230"/>
                  </a:lnTo>
                  <a:lnTo>
                    <a:pt x="164" y="5115"/>
                  </a:lnTo>
                  <a:lnTo>
                    <a:pt x="0" y="6068"/>
                  </a:lnTo>
                  <a:lnTo>
                    <a:pt x="111" y="7460"/>
                  </a:lnTo>
                  <a:lnTo>
                    <a:pt x="535" y="9422"/>
                  </a:lnTo>
                  <a:lnTo>
                    <a:pt x="898" y="10990"/>
                  </a:lnTo>
                  <a:lnTo>
                    <a:pt x="1337" y="12454"/>
                  </a:lnTo>
                  <a:lnTo>
                    <a:pt x="1659" y="15263"/>
                  </a:lnTo>
                  <a:lnTo>
                    <a:pt x="2028" y="16699"/>
                  </a:lnTo>
                  <a:lnTo>
                    <a:pt x="2408" y="17497"/>
                  </a:lnTo>
                  <a:lnTo>
                    <a:pt x="2838" y="18227"/>
                  </a:lnTo>
                  <a:lnTo>
                    <a:pt x="3309" y="18670"/>
                  </a:lnTo>
                  <a:lnTo>
                    <a:pt x="3693" y="18893"/>
                  </a:lnTo>
                  <a:lnTo>
                    <a:pt x="3421" y="19450"/>
                  </a:lnTo>
                  <a:lnTo>
                    <a:pt x="3377" y="20796"/>
                  </a:lnTo>
                  <a:lnTo>
                    <a:pt x="3903" y="21479"/>
                  </a:lnTo>
                  <a:lnTo>
                    <a:pt x="4439" y="21529"/>
                  </a:lnTo>
                  <a:lnTo>
                    <a:pt x="4872" y="21600"/>
                  </a:lnTo>
                  <a:lnTo>
                    <a:pt x="5243" y="20406"/>
                  </a:lnTo>
                  <a:lnTo>
                    <a:pt x="5791" y="19740"/>
                  </a:lnTo>
                  <a:lnTo>
                    <a:pt x="5934" y="19508"/>
                  </a:lnTo>
                  <a:lnTo>
                    <a:pt x="5732" y="20854"/>
                  </a:lnTo>
                  <a:lnTo>
                    <a:pt x="5732" y="21188"/>
                  </a:lnTo>
                  <a:lnTo>
                    <a:pt x="5934" y="21411"/>
                  </a:lnTo>
                  <a:lnTo>
                    <a:pt x="6440" y="21411"/>
                  </a:lnTo>
                  <a:lnTo>
                    <a:pt x="7227" y="21120"/>
                  </a:lnTo>
                  <a:lnTo>
                    <a:pt x="7391" y="20969"/>
                  </a:lnTo>
                  <a:lnTo>
                    <a:pt x="7614" y="20514"/>
                  </a:lnTo>
                  <a:lnTo>
                    <a:pt x="7757" y="19914"/>
                  </a:lnTo>
                  <a:lnTo>
                    <a:pt x="8085" y="19623"/>
                  </a:lnTo>
                  <a:lnTo>
                    <a:pt x="8456" y="19400"/>
                  </a:lnTo>
                  <a:lnTo>
                    <a:pt x="8840" y="19066"/>
                  </a:lnTo>
                  <a:lnTo>
                    <a:pt x="9325" y="18617"/>
                  </a:lnTo>
                  <a:lnTo>
                    <a:pt x="9644" y="18175"/>
                  </a:lnTo>
                  <a:lnTo>
                    <a:pt x="10083" y="17497"/>
                  </a:lnTo>
                  <a:lnTo>
                    <a:pt x="11256" y="16980"/>
                  </a:lnTo>
                  <a:lnTo>
                    <a:pt x="12810" y="16606"/>
                  </a:lnTo>
                  <a:lnTo>
                    <a:pt x="14776" y="16269"/>
                  </a:lnTo>
                  <a:lnTo>
                    <a:pt x="17202" y="16046"/>
                  </a:lnTo>
                  <a:lnTo>
                    <a:pt x="18697" y="15808"/>
                  </a:lnTo>
                  <a:lnTo>
                    <a:pt x="19669" y="15656"/>
                  </a:lnTo>
                  <a:lnTo>
                    <a:pt x="20471" y="15467"/>
                  </a:lnTo>
                  <a:lnTo>
                    <a:pt x="20787" y="15192"/>
                  </a:lnTo>
                  <a:lnTo>
                    <a:pt x="21000" y="14976"/>
                  </a:lnTo>
                  <a:lnTo>
                    <a:pt x="21170" y="14518"/>
                  </a:lnTo>
                  <a:lnTo>
                    <a:pt x="21231" y="13797"/>
                  </a:lnTo>
                  <a:lnTo>
                    <a:pt x="21439" y="12896"/>
                  </a:lnTo>
                  <a:lnTo>
                    <a:pt x="21600" y="11789"/>
                  </a:lnTo>
                  <a:lnTo>
                    <a:pt x="21503" y="10600"/>
                  </a:lnTo>
                  <a:lnTo>
                    <a:pt x="21328" y="9035"/>
                  </a:lnTo>
                  <a:lnTo>
                    <a:pt x="21000" y="7290"/>
                  </a:lnTo>
                  <a:lnTo>
                    <a:pt x="20588" y="5721"/>
                  </a:lnTo>
                  <a:lnTo>
                    <a:pt x="19780" y="3323"/>
                  </a:lnTo>
                  <a:lnTo>
                    <a:pt x="16731" y="7460"/>
                  </a:lnTo>
                  <a:lnTo>
                    <a:pt x="16880" y="9876"/>
                  </a:lnTo>
                  <a:lnTo>
                    <a:pt x="17038" y="11383"/>
                  </a:lnTo>
                  <a:lnTo>
                    <a:pt x="17147" y="12182"/>
                  </a:lnTo>
                  <a:lnTo>
                    <a:pt x="15950" y="12673"/>
                  </a:lnTo>
                  <a:lnTo>
                    <a:pt x="14262" y="13286"/>
                  </a:lnTo>
                  <a:lnTo>
                    <a:pt x="12702" y="13846"/>
                  </a:lnTo>
                  <a:lnTo>
                    <a:pt x="11681" y="14193"/>
                  </a:lnTo>
                  <a:lnTo>
                    <a:pt x="10344" y="14518"/>
                  </a:lnTo>
                  <a:lnTo>
                    <a:pt x="9214" y="14852"/>
                  </a:lnTo>
                  <a:lnTo>
                    <a:pt x="8840" y="15025"/>
                  </a:lnTo>
                  <a:lnTo>
                    <a:pt x="9442" y="13404"/>
                  </a:lnTo>
                  <a:lnTo>
                    <a:pt x="10133" y="11160"/>
                  </a:lnTo>
                  <a:lnTo>
                    <a:pt x="10826" y="9075"/>
                  </a:lnTo>
                  <a:lnTo>
                    <a:pt x="11201" y="7633"/>
                  </a:lnTo>
                  <a:lnTo>
                    <a:pt x="11517" y="7067"/>
                  </a:lnTo>
                  <a:lnTo>
                    <a:pt x="11909" y="6857"/>
                  </a:lnTo>
                  <a:lnTo>
                    <a:pt x="12278" y="6510"/>
                  </a:lnTo>
                  <a:lnTo>
                    <a:pt x="12559" y="6117"/>
                  </a:lnTo>
                  <a:lnTo>
                    <a:pt x="12702" y="5625"/>
                  </a:lnTo>
                  <a:lnTo>
                    <a:pt x="12910" y="4889"/>
                  </a:lnTo>
                  <a:lnTo>
                    <a:pt x="13132" y="4155"/>
                  </a:lnTo>
                  <a:lnTo>
                    <a:pt x="13875" y="3617"/>
                  </a:lnTo>
                  <a:lnTo>
                    <a:pt x="13989" y="3376"/>
                  </a:lnTo>
                  <a:lnTo>
                    <a:pt x="14106" y="2664"/>
                  </a:lnTo>
                  <a:lnTo>
                    <a:pt x="13943" y="2144"/>
                  </a:lnTo>
                  <a:lnTo>
                    <a:pt x="13668" y="1470"/>
                  </a:lnTo>
                  <a:lnTo>
                    <a:pt x="12763" y="1470"/>
                  </a:lnTo>
                  <a:lnTo>
                    <a:pt x="12052" y="1519"/>
                  </a:lnTo>
                  <a:lnTo>
                    <a:pt x="12646" y="956"/>
                  </a:lnTo>
                  <a:lnTo>
                    <a:pt x="13407" y="857"/>
                  </a:lnTo>
                  <a:lnTo>
                    <a:pt x="13989" y="956"/>
                  </a:lnTo>
                  <a:lnTo>
                    <a:pt x="14361" y="857"/>
                  </a:lnTo>
                  <a:lnTo>
                    <a:pt x="14580" y="690"/>
                  </a:lnTo>
                  <a:lnTo>
                    <a:pt x="13556" y="0"/>
                  </a:lnTo>
                  <a:lnTo>
                    <a:pt x="12120" y="0"/>
                  </a:lnTo>
                  <a:lnTo>
                    <a:pt x="11628" y="566"/>
                  </a:lnTo>
                  <a:lnTo>
                    <a:pt x="10762" y="1414"/>
                  </a:lnTo>
                  <a:lnTo>
                    <a:pt x="10502" y="1519"/>
                  </a:lnTo>
                  <a:lnTo>
                    <a:pt x="10180" y="1983"/>
                  </a:lnTo>
                  <a:lnTo>
                    <a:pt x="9852" y="3617"/>
                  </a:lnTo>
                  <a:lnTo>
                    <a:pt x="9533" y="5164"/>
                  </a:lnTo>
                  <a:lnTo>
                    <a:pt x="9167" y="6287"/>
                  </a:lnTo>
                  <a:lnTo>
                    <a:pt x="8840" y="6857"/>
                  </a:lnTo>
                  <a:lnTo>
                    <a:pt x="8038" y="8320"/>
                  </a:lnTo>
                  <a:lnTo>
                    <a:pt x="7084" y="10223"/>
                  </a:lnTo>
                  <a:lnTo>
                    <a:pt x="6314" y="11281"/>
                  </a:lnTo>
                  <a:lnTo>
                    <a:pt x="5934" y="11615"/>
                  </a:lnTo>
                  <a:lnTo>
                    <a:pt x="5454" y="8586"/>
                  </a:lnTo>
                  <a:lnTo>
                    <a:pt x="5085" y="7017"/>
                  </a:lnTo>
                  <a:lnTo>
                    <a:pt x="4486" y="5501"/>
                  </a:lnTo>
                  <a:lnTo>
                    <a:pt x="3903" y="4267"/>
                  </a:lnTo>
                  <a:lnTo>
                    <a:pt x="3309" y="3431"/>
                  </a:lnTo>
                  <a:lnTo>
                    <a:pt x="2938" y="2983"/>
                  </a:lnTo>
                  <a:lnTo>
                    <a:pt x="2408" y="2748"/>
                  </a:lnTo>
                  <a:lnTo>
                    <a:pt x="1940" y="2707"/>
                  </a:lnTo>
                  <a:lnTo>
                    <a:pt x="1226" y="2748"/>
                  </a:lnTo>
                  <a:close/>
                </a:path>
              </a:pathLst>
            </a:custGeom>
            <a:solidFill>
              <a:srgbClr val="FFC98E"/>
            </a:solidFill>
            <a:ln w="3175" cap="flat">
              <a:solidFill>
                <a:srgbClr val="FFC98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14" name="Shape 314"/>
            <p:cNvSpPr/>
            <p:nvPr/>
          </p:nvSpPr>
          <p:spPr>
            <a:xfrm>
              <a:off x="682746" y="14731"/>
              <a:ext cx="742662" cy="676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06" y="17835"/>
                  </a:lnTo>
                  <a:lnTo>
                    <a:pt x="675" y="17129"/>
                  </a:lnTo>
                  <a:lnTo>
                    <a:pt x="3093" y="10039"/>
                  </a:lnTo>
                  <a:lnTo>
                    <a:pt x="5484" y="6125"/>
                  </a:lnTo>
                  <a:lnTo>
                    <a:pt x="6903" y="4031"/>
                  </a:lnTo>
                  <a:lnTo>
                    <a:pt x="7936" y="3027"/>
                  </a:lnTo>
                  <a:lnTo>
                    <a:pt x="9280" y="1906"/>
                  </a:lnTo>
                  <a:lnTo>
                    <a:pt x="11286" y="682"/>
                  </a:lnTo>
                  <a:lnTo>
                    <a:pt x="15224" y="0"/>
                  </a:lnTo>
                  <a:lnTo>
                    <a:pt x="17392" y="651"/>
                  </a:lnTo>
                  <a:lnTo>
                    <a:pt x="18513" y="125"/>
                  </a:lnTo>
                  <a:lnTo>
                    <a:pt x="20222" y="125"/>
                  </a:lnTo>
                  <a:lnTo>
                    <a:pt x="21600" y="863"/>
                  </a:lnTo>
                  <a:lnTo>
                    <a:pt x="19702" y="5271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235B"/>
            </a:solidFill>
            <a:ln w="3175" cap="flat">
              <a:solidFill>
                <a:srgbClr val="00235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15" name="Shape 315"/>
            <p:cNvSpPr/>
            <p:nvPr/>
          </p:nvSpPr>
          <p:spPr>
            <a:xfrm>
              <a:off x="927977" y="94281"/>
              <a:ext cx="91963" cy="85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67" y="433"/>
                  </a:moveTo>
                  <a:lnTo>
                    <a:pt x="6156" y="8850"/>
                  </a:lnTo>
                  <a:lnTo>
                    <a:pt x="9783" y="11079"/>
                  </a:lnTo>
                  <a:lnTo>
                    <a:pt x="0" y="21600"/>
                  </a:lnTo>
                  <a:lnTo>
                    <a:pt x="9783" y="19805"/>
                  </a:lnTo>
                  <a:lnTo>
                    <a:pt x="21600" y="6932"/>
                  </a:lnTo>
                  <a:lnTo>
                    <a:pt x="13960" y="9531"/>
                  </a:lnTo>
                  <a:lnTo>
                    <a:pt x="15829" y="0"/>
                  </a:lnTo>
                  <a:lnTo>
                    <a:pt x="11267" y="433"/>
                  </a:lnTo>
                  <a:close/>
                </a:path>
              </a:pathLst>
            </a:custGeom>
            <a:solidFill>
              <a:srgbClr val="00EAFF"/>
            </a:solidFill>
            <a:ln w="3175" cap="flat">
              <a:solidFill>
                <a:srgbClr val="00EA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16" name="Shape 316"/>
            <p:cNvSpPr/>
            <p:nvPr/>
          </p:nvSpPr>
          <p:spPr>
            <a:xfrm>
              <a:off x="753807" y="449308"/>
              <a:ext cx="71063" cy="11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599" y="9407"/>
                  </a:lnTo>
                  <a:lnTo>
                    <a:pt x="9569" y="11873"/>
                  </a:lnTo>
                  <a:lnTo>
                    <a:pt x="0" y="21600"/>
                  </a:lnTo>
                  <a:lnTo>
                    <a:pt x="141" y="13060"/>
                  </a:lnTo>
                  <a:lnTo>
                    <a:pt x="4784" y="9590"/>
                  </a:lnTo>
                  <a:lnTo>
                    <a:pt x="2955" y="7352"/>
                  </a:lnTo>
                  <a:lnTo>
                    <a:pt x="11398" y="255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EAFF"/>
            </a:solidFill>
            <a:ln w="3175" cap="flat">
              <a:solidFill>
                <a:srgbClr val="00EA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17" name="Shape 317"/>
            <p:cNvSpPr/>
            <p:nvPr/>
          </p:nvSpPr>
          <p:spPr>
            <a:xfrm>
              <a:off x="1280497" y="35355"/>
              <a:ext cx="30655" cy="6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25" y="0"/>
                  </a:moveTo>
                  <a:lnTo>
                    <a:pt x="15152" y="8851"/>
                  </a:lnTo>
                  <a:lnTo>
                    <a:pt x="21600" y="14373"/>
                  </a:lnTo>
                  <a:lnTo>
                    <a:pt x="9027" y="21600"/>
                  </a:lnTo>
                  <a:lnTo>
                    <a:pt x="6125" y="16647"/>
                  </a:lnTo>
                  <a:lnTo>
                    <a:pt x="10961" y="11612"/>
                  </a:lnTo>
                  <a:lnTo>
                    <a:pt x="0" y="7308"/>
                  </a:lnTo>
                  <a:lnTo>
                    <a:pt x="16925" y="0"/>
                  </a:lnTo>
                  <a:close/>
                </a:path>
              </a:pathLst>
            </a:custGeom>
            <a:solidFill>
              <a:srgbClr val="00EAFF"/>
            </a:solidFill>
            <a:ln w="3175" cap="flat">
              <a:solidFill>
                <a:srgbClr val="00EA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18" name="Shape 318"/>
            <p:cNvSpPr/>
            <p:nvPr/>
          </p:nvSpPr>
          <p:spPr>
            <a:xfrm>
              <a:off x="1263777" y="101646"/>
              <a:ext cx="64095" cy="36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8" y="0"/>
                  </a:moveTo>
                  <a:lnTo>
                    <a:pt x="0" y="12612"/>
                  </a:lnTo>
                  <a:lnTo>
                    <a:pt x="10012" y="21600"/>
                  </a:lnTo>
                  <a:lnTo>
                    <a:pt x="21600" y="8698"/>
                  </a:lnTo>
                  <a:lnTo>
                    <a:pt x="13874" y="4784"/>
                  </a:lnTo>
                  <a:lnTo>
                    <a:pt x="10958" y="0"/>
                  </a:lnTo>
                  <a:close/>
                </a:path>
              </a:pathLst>
            </a:custGeom>
            <a:solidFill>
              <a:srgbClr val="00EAFF"/>
            </a:solidFill>
            <a:ln w="3175" cap="flat">
              <a:solidFill>
                <a:srgbClr val="00EA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19" name="Shape 319"/>
            <p:cNvSpPr/>
            <p:nvPr/>
          </p:nvSpPr>
          <p:spPr>
            <a:xfrm>
              <a:off x="824869" y="159099"/>
              <a:ext cx="727334" cy="96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66" y="0"/>
                  </a:moveTo>
                  <a:lnTo>
                    <a:pt x="8407" y="3218"/>
                  </a:lnTo>
                  <a:lnTo>
                    <a:pt x="5441" y="5619"/>
                  </a:lnTo>
                  <a:lnTo>
                    <a:pt x="2572" y="7226"/>
                  </a:lnTo>
                  <a:lnTo>
                    <a:pt x="1448" y="8501"/>
                  </a:lnTo>
                  <a:lnTo>
                    <a:pt x="910" y="11449"/>
                  </a:lnTo>
                  <a:lnTo>
                    <a:pt x="0" y="19447"/>
                  </a:lnTo>
                  <a:lnTo>
                    <a:pt x="448" y="20027"/>
                  </a:lnTo>
                  <a:lnTo>
                    <a:pt x="1248" y="20479"/>
                  </a:lnTo>
                  <a:lnTo>
                    <a:pt x="3159" y="21158"/>
                  </a:lnTo>
                  <a:lnTo>
                    <a:pt x="5055" y="21291"/>
                  </a:lnTo>
                  <a:lnTo>
                    <a:pt x="6497" y="21230"/>
                  </a:lnTo>
                  <a:lnTo>
                    <a:pt x="7634" y="21330"/>
                  </a:lnTo>
                  <a:lnTo>
                    <a:pt x="8621" y="21600"/>
                  </a:lnTo>
                  <a:lnTo>
                    <a:pt x="9731" y="21539"/>
                  </a:lnTo>
                  <a:lnTo>
                    <a:pt x="10897" y="21291"/>
                  </a:lnTo>
                  <a:lnTo>
                    <a:pt x="12014" y="20877"/>
                  </a:lnTo>
                  <a:lnTo>
                    <a:pt x="15552" y="19839"/>
                  </a:lnTo>
                  <a:lnTo>
                    <a:pt x="18662" y="17377"/>
                  </a:lnTo>
                  <a:lnTo>
                    <a:pt x="20924" y="13215"/>
                  </a:lnTo>
                  <a:lnTo>
                    <a:pt x="21600" y="7960"/>
                  </a:lnTo>
                  <a:lnTo>
                    <a:pt x="14338" y="392"/>
                  </a:lnTo>
                  <a:lnTo>
                    <a:pt x="11366" y="0"/>
                  </a:lnTo>
                  <a:close/>
                </a:path>
              </a:pathLst>
            </a:custGeom>
            <a:solidFill>
              <a:srgbClr val="FFC98E"/>
            </a:solidFill>
            <a:ln w="3175" cap="flat">
              <a:solidFill>
                <a:srgbClr val="FFC98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20" name="Shape 320"/>
            <p:cNvSpPr/>
            <p:nvPr/>
          </p:nvSpPr>
          <p:spPr>
            <a:xfrm>
              <a:off x="929371" y="743937"/>
              <a:ext cx="174171" cy="400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3" y="146"/>
                  </a:moveTo>
                  <a:lnTo>
                    <a:pt x="0" y="583"/>
                  </a:lnTo>
                  <a:lnTo>
                    <a:pt x="17570" y="21600"/>
                  </a:lnTo>
                  <a:lnTo>
                    <a:pt x="21600" y="20024"/>
                  </a:lnTo>
                  <a:lnTo>
                    <a:pt x="4117" y="371"/>
                  </a:lnTo>
                  <a:lnTo>
                    <a:pt x="3334" y="0"/>
                  </a:lnTo>
                  <a:lnTo>
                    <a:pt x="1914" y="0"/>
                  </a:lnTo>
                  <a:lnTo>
                    <a:pt x="493" y="146"/>
                  </a:lnTo>
                  <a:close/>
                </a:path>
              </a:pathLst>
            </a:custGeom>
            <a:solidFill>
              <a:srgbClr val="00EAFF"/>
            </a:solidFill>
            <a:ln w="3175" cap="flat">
              <a:solidFill>
                <a:srgbClr val="00EA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21" name="Shape 321"/>
            <p:cNvSpPr/>
            <p:nvPr/>
          </p:nvSpPr>
          <p:spPr>
            <a:xfrm>
              <a:off x="1157882" y="855895"/>
              <a:ext cx="143517" cy="85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00"/>
                  </a:moveTo>
                  <a:lnTo>
                    <a:pt x="1643" y="6517"/>
                  </a:lnTo>
                  <a:lnTo>
                    <a:pt x="6117" y="14648"/>
                  </a:lnTo>
                  <a:lnTo>
                    <a:pt x="8983" y="18000"/>
                  </a:lnTo>
                  <a:lnTo>
                    <a:pt x="12932" y="20855"/>
                  </a:lnTo>
                  <a:lnTo>
                    <a:pt x="16602" y="21600"/>
                  </a:lnTo>
                  <a:lnTo>
                    <a:pt x="19363" y="19800"/>
                  </a:lnTo>
                  <a:lnTo>
                    <a:pt x="20691" y="17814"/>
                  </a:lnTo>
                  <a:lnTo>
                    <a:pt x="21600" y="14648"/>
                  </a:lnTo>
                  <a:lnTo>
                    <a:pt x="21425" y="11234"/>
                  </a:lnTo>
                  <a:lnTo>
                    <a:pt x="629" y="0"/>
                  </a:lnTo>
                  <a:lnTo>
                    <a:pt x="0" y="1800"/>
                  </a:lnTo>
                  <a:close/>
                </a:path>
              </a:pathLst>
            </a:custGeom>
            <a:solidFill>
              <a:srgbClr val="FF0000"/>
            </a:solidFill>
            <a:ln w="31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22" name="Shape 322"/>
            <p:cNvSpPr/>
            <p:nvPr/>
          </p:nvSpPr>
          <p:spPr>
            <a:xfrm>
              <a:off x="1131408" y="494975"/>
              <a:ext cx="112863" cy="5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" y="2112"/>
                  </a:moveTo>
                  <a:lnTo>
                    <a:pt x="12828" y="0"/>
                  </a:lnTo>
                  <a:lnTo>
                    <a:pt x="17456" y="1728"/>
                  </a:lnTo>
                  <a:lnTo>
                    <a:pt x="19616" y="5760"/>
                  </a:lnTo>
                  <a:lnTo>
                    <a:pt x="20851" y="10464"/>
                  </a:lnTo>
                  <a:lnTo>
                    <a:pt x="21600" y="16896"/>
                  </a:lnTo>
                  <a:lnTo>
                    <a:pt x="21600" y="21024"/>
                  </a:lnTo>
                  <a:lnTo>
                    <a:pt x="17985" y="21600"/>
                  </a:lnTo>
                  <a:lnTo>
                    <a:pt x="13136" y="20832"/>
                  </a:lnTo>
                  <a:lnTo>
                    <a:pt x="6744" y="16320"/>
                  </a:lnTo>
                  <a:lnTo>
                    <a:pt x="3086" y="10464"/>
                  </a:lnTo>
                  <a:lnTo>
                    <a:pt x="0" y="3552"/>
                  </a:lnTo>
                  <a:lnTo>
                    <a:pt x="2160" y="2112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23" name="Shape 323"/>
            <p:cNvSpPr/>
            <p:nvPr/>
          </p:nvSpPr>
          <p:spPr>
            <a:xfrm>
              <a:off x="1404506" y="571579"/>
              <a:ext cx="87783" cy="57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139"/>
                  </a:moveTo>
                  <a:lnTo>
                    <a:pt x="6336" y="16108"/>
                  </a:lnTo>
                  <a:lnTo>
                    <a:pt x="9504" y="19769"/>
                  </a:lnTo>
                  <a:lnTo>
                    <a:pt x="17107" y="21600"/>
                  </a:lnTo>
                  <a:lnTo>
                    <a:pt x="21600" y="20136"/>
                  </a:lnTo>
                  <a:lnTo>
                    <a:pt x="20909" y="15285"/>
                  </a:lnTo>
                  <a:lnTo>
                    <a:pt x="18374" y="6498"/>
                  </a:lnTo>
                  <a:lnTo>
                    <a:pt x="14285" y="2014"/>
                  </a:lnTo>
                  <a:lnTo>
                    <a:pt x="10771" y="0"/>
                  </a:lnTo>
                  <a:lnTo>
                    <a:pt x="8237" y="0"/>
                  </a:lnTo>
                  <a:lnTo>
                    <a:pt x="3226" y="2654"/>
                  </a:lnTo>
                  <a:lnTo>
                    <a:pt x="0" y="7139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24" name="Shape 324"/>
            <p:cNvSpPr/>
            <p:nvPr/>
          </p:nvSpPr>
          <p:spPr>
            <a:xfrm>
              <a:off x="1166242" y="822013"/>
              <a:ext cx="150484" cy="7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650"/>
                  </a:moveTo>
                  <a:lnTo>
                    <a:pt x="770" y="8481"/>
                  </a:lnTo>
                  <a:lnTo>
                    <a:pt x="2244" y="12854"/>
                  </a:lnTo>
                  <a:lnTo>
                    <a:pt x="5224" y="14709"/>
                  </a:lnTo>
                  <a:lnTo>
                    <a:pt x="8673" y="16432"/>
                  </a:lnTo>
                  <a:lnTo>
                    <a:pt x="11420" y="18353"/>
                  </a:lnTo>
                  <a:lnTo>
                    <a:pt x="14065" y="21202"/>
                  </a:lnTo>
                  <a:lnTo>
                    <a:pt x="16610" y="21600"/>
                  </a:lnTo>
                  <a:lnTo>
                    <a:pt x="19591" y="19679"/>
                  </a:lnTo>
                  <a:lnTo>
                    <a:pt x="21600" y="16432"/>
                  </a:lnTo>
                  <a:lnTo>
                    <a:pt x="18720" y="7752"/>
                  </a:lnTo>
                  <a:lnTo>
                    <a:pt x="16074" y="5566"/>
                  </a:lnTo>
                  <a:lnTo>
                    <a:pt x="14969" y="5234"/>
                  </a:lnTo>
                  <a:lnTo>
                    <a:pt x="12357" y="1524"/>
                  </a:lnTo>
                  <a:lnTo>
                    <a:pt x="7401" y="0"/>
                  </a:lnTo>
                  <a:lnTo>
                    <a:pt x="2780" y="795"/>
                  </a:lnTo>
                  <a:lnTo>
                    <a:pt x="0" y="265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25" name="Shape 325"/>
            <p:cNvSpPr/>
            <p:nvPr/>
          </p:nvSpPr>
          <p:spPr>
            <a:xfrm>
              <a:off x="1116081" y="490556"/>
              <a:ext cx="135157" cy="6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9"/>
                  </a:moveTo>
                  <a:lnTo>
                    <a:pt x="20751" y="14293"/>
                  </a:lnTo>
                  <a:lnTo>
                    <a:pt x="20345" y="10519"/>
                  </a:lnTo>
                  <a:lnTo>
                    <a:pt x="19385" y="6584"/>
                  </a:lnTo>
                  <a:lnTo>
                    <a:pt x="17982" y="3533"/>
                  </a:lnTo>
                  <a:lnTo>
                    <a:pt x="16578" y="1767"/>
                  </a:lnTo>
                  <a:lnTo>
                    <a:pt x="14252" y="562"/>
                  </a:lnTo>
                  <a:lnTo>
                    <a:pt x="12037" y="0"/>
                  </a:lnTo>
                  <a:lnTo>
                    <a:pt x="8160" y="803"/>
                  </a:lnTo>
                  <a:lnTo>
                    <a:pt x="4431" y="1767"/>
                  </a:lnTo>
                  <a:lnTo>
                    <a:pt x="0" y="1767"/>
                  </a:lnTo>
                  <a:lnTo>
                    <a:pt x="849" y="5701"/>
                  </a:lnTo>
                  <a:lnTo>
                    <a:pt x="2068" y="10198"/>
                  </a:lnTo>
                  <a:lnTo>
                    <a:pt x="3286" y="12446"/>
                  </a:lnTo>
                  <a:lnTo>
                    <a:pt x="5095" y="14293"/>
                  </a:lnTo>
                  <a:lnTo>
                    <a:pt x="7975" y="15899"/>
                  </a:lnTo>
                  <a:lnTo>
                    <a:pt x="10375" y="17665"/>
                  </a:lnTo>
                  <a:lnTo>
                    <a:pt x="13145" y="19191"/>
                  </a:lnTo>
                  <a:lnTo>
                    <a:pt x="14954" y="19352"/>
                  </a:lnTo>
                  <a:lnTo>
                    <a:pt x="10634" y="16381"/>
                  </a:lnTo>
                  <a:lnTo>
                    <a:pt x="8566" y="13731"/>
                  </a:lnTo>
                  <a:lnTo>
                    <a:pt x="7348" y="11081"/>
                  </a:lnTo>
                  <a:lnTo>
                    <a:pt x="6203" y="8030"/>
                  </a:lnTo>
                  <a:lnTo>
                    <a:pt x="5797" y="6263"/>
                  </a:lnTo>
                  <a:lnTo>
                    <a:pt x="5538" y="3533"/>
                  </a:lnTo>
                  <a:lnTo>
                    <a:pt x="11225" y="2650"/>
                  </a:lnTo>
                  <a:lnTo>
                    <a:pt x="13920" y="2650"/>
                  </a:lnTo>
                  <a:lnTo>
                    <a:pt x="16578" y="3935"/>
                  </a:lnTo>
                  <a:lnTo>
                    <a:pt x="17982" y="6584"/>
                  </a:lnTo>
                  <a:lnTo>
                    <a:pt x="18942" y="9234"/>
                  </a:lnTo>
                  <a:lnTo>
                    <a:pt x="19532" y="12848"/>
                  </a:lnTo>
                  <a:lnTo>
                    <a:pt x="19791" y="15899"/>
                  </a:lnTo>
                  <a:lnTo>
                    <a:pt x="19532" y="17344"/>
                  </a:lnTo>
                  <a:lnTo>
                    <a:pt x="18535" y="19352"/>
                  </a:lnTo>
                  <a:lnTo>
                    <a:pt x="16578" y="20396"/>
                  </a:lnTo>
                  <a:lnTo>
                    <a:pt x="21009" y="21600"/>
                  </a:lnTo>
                  <a:lnTo>
                    <a:pt x="21600" y="21279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26" name="Shape 326"/>
            <p:cNvSpPr/>
            <p:nvPr/>
          </p:nvSpPr>
          <p:spPr>
            <a:xfrm>
              <a:off x="1167635" y="494975"/>
              <a:ext cx="47375" cy="44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7" y="8223"/>
                  </a:moveTo>
                  <a:lnTo>
                    <a:pt x="6384" y="7364"/>
                  </a:lnTo>
                  <a:lnTo>
                    <a:pt x="5214" y="7364"/>
                  </a:lnTo>
                  <a:lnTo>
                    <a:pt x="3937" y="8223"/>
                  </a:lnTo>
                  <a:lnTo>
                    <a:pt x="3937" y="10923"/>
                  </a:lnTo>
                  <a:lnTo>
                    <a:pt x="5214" y="12027"/>
                  </a:lnTo>
                  <a:lnTo>
                    <a:pt x="6384" y="12027"/>
                  </a:lnTo>
                  <a:lnTo>
                    <a:pt x="8087" y="11414"/>
                  </a:lnTo>
                  <a:lnTo>
                    <a:pt x="9151" y="10923"/>
                  </a:lnTo>
                  <a:lnTo>
                    <a:pt x="10853" y="13377"/>
                  </a:lnTo>
                  <a:lnTo>
                    <a:pt x="13620" y="14850"/>
                  </a:lnTo>
                  <a:lnTo>
                    <a:pt x="15854" y="14236"/>
                  </a:lnTo>
                  <a:lnTo>
                    <a:pt x="16812" y="10923"/>
                  </a:lnTo>
                  <a:lnTo>
                    <a:pt x="16812" y="7364"/>
                  </a:lnTo>
                  <a:lnTo>
                    <a:pt x="15854" y="5400"/>
                  </a:lnTo>
                  <a:lnTo>
                    <a:pt x="21068" y="5400"/>
                  </a:lnTo>
                  <a:lnTo>
                    <a:pt x="21600" y="8223"/>
                  </a:lnTo>
                  <a:lnTo>
                    <a:pt x="21068" y="13377"/>
                  </a:lnTo>
                  <a:lnTo>
                    <a:pt x="18833" y="16936"/>
                  </a:lnTo>
                  <a:lnTo>
                    <a:pt x="15854" y="20250"/>
                  </a:lnTo>
                  <a:lnTo>
                    <a:pt x="12875" y="21600"/>
                  </a:lnTo>
                  <a:lnTo>
                    <a:pt x="9151" y="21600"/>
                  </a:lnTo>
                  <a:lnTo>
                    <a:pt x="3937" y="19145"/>
                  </a:lnTo>
                  <a:lnTo>
                    <a:pt x="1702" y="15709"/>
                  </a:lnTo>
                  <a:lnTo>
                    <a:pt x="0" y="10923"/>
                  </a:lnTo>
                  <a:lnTo>
                    <a:pt x="0" y="6014"/>
                  </a:lnTo>
                  <a:lnTo>
                    <a:pt x="1170" y="2700"/>
                  </a:lnTo>
                  <a:lnTo>
                    <a:pt x="3405" y="0"/>
                  </a:lnTo>
                  <a:lnTo>
                    <a:pt x="10428" y="0"/>
                  </a:lnTo>
                  <a:lnTo>
                    <a:pt x="10853" y="4050"/>
                  </a:lnTo>
                  <a:lnTo>
                    <a:pt x="10853" y="8223"/>
                  </a:lnTo>
                  <a:lnTo>
                    <a:pt x="8832" y="9573"/>
                  </a:lnTo>
                  <a:lnTo>
                    <a:pt x="8087" y="8223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27" name="Shape 327"/>
            <p:cNvSpPr/>
            <p:nvPr/>
          </p:nvSpPr>
          <p:spPr>
            <a:xfrm>
              <a:off x="1182962" y="494975"/>
              <a:ext cx="32048" cy="27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719"/>
                  </a:moveTo>
                  <a:lnTo>
                    <a:pt x="2923" y="13277"/>
                  </a:lnTo>
                  <a:lnTo>
                    <a:pt x="2923" y="17637"/>
                  </a:lnTo>
                  <a:lnTo>
                    <a:pt x="5359" y="21600"/>
                  </a:lnTo>
                  <a:lnTo>
                    <a:pt x="6009" y="16646"/>
                  </a:lnTo>
                  <a:lnTo>
                    <a:pt x="6009" y="13277"/>
                  </a:lnTo>
                  <a:lnTo>
                    <a:pt x="9095" y="9710"/>
                  </a:lnTo>
                  <a:lnTo>
                    <a:pt x="13642" y="9710"/>
                  </a:lnTo>
                  <a:lnTo>
                    <a:pt x="17053" y="11890"/>
                  </a:lnTo>
                  <a:lnTo>
                    <a:pt x="21600" y="9710"/>
                  </a:lnTo>
                  <a:lnTo>
                    <a:pt x="21600" y="6539"/>
                  </a:lnTo>
                  <a:lnTo>
                    <a:pt x="18677" y="2180"/>
                  </a:lnTo>
                  <a:lnTo>
                    <a:pt x="13642" y="0"/>
                  </a:lnTo>
                  <a:lnTo>
                    <a:pt x="4223" y="0"/>
                  </a:lnTo>
                  <a:lnTo>
                    <a:pt x="0" y="8719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28" name="Shape 328"/>
            <p:cNvSpPr/>
            <p:nvPr/>
          </p:nvSpPr>
          <p:spPr>
            <a:xfrm>
              <a:off x="1390573" y="568633"/>
              <a:ext cx="121223" cy="7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1" y="6282"/>
                  </a:moveTo>
                  <a:lnTo>
                    <a:pt x="2592" y="3247"/>
                  </a:lnTo>
                  <a:lnTo>
                    <a:pt x="4896" y="1271"/>
                  </a:lnTo>
                  <a:lnTo>
                    <a:pt x="7118" y="0"/>
                  </a:lnTo>
                  <a:lnTo>
                    <a:pt x="9833" y="0"/>
                  </a:lnTo>
                  <a:lnTo>
                    <a:pt x="12795" y="776"/>
                  </a:lnTo>
                  <a:lnTo>
                    <a:pt x="16169" y="4235"/>
                  </a:lnTo>
                  <a:lnTo>
                    <a:pt x="18185" y="8188"/>
                  </a:lnTo>
                  <a:lnTo>
                    <a:pt x="19296" y="11718"/>
                  </a:lnTo>
                  <a:lnTo>
                    <a:pt x="20201" y="16306"/>
                  </a:lnTo>
                  <a:lnTo>
                    <a:pt x="21600" y="21106"/>
                  </a:lnTo>
                  <a:lnTo>
                    <a:pt x="20201" y="21600"/>
                  </a:lnTo>
                  <a:lnTo>
                    <a:pt x="18185" y="21600"/>
                  </a:lnTo>
                  <a:lnTo>
                    <a:pt x="16005" y="21106"/>
                  </a:lnTo>
                  <a:lnTo>
                    <a:pt x="13001" y="18988"/>
                  </a:lnTo>
                  <a:lnTo>
                    <a:pt x="10286" y="17153"/>
                  </a:lnTo>
                  <a:lnTo>
                    <a:pt x="8475" y="15176"/>
                  </a:lnTo>
                  <a:lnTo>
                    <a:pt x="10944" y="16024"/>
                  </a:lnTo>
                  <a:lnTo>
                    <a:pt x="13701" y="16024"/>
                  </a:lnTo>
                  <a:lnTo>
                    <a:pt x="15223" y="15176"/>
                  </a:lnTo>
                  <a:lnTo>
                    <a:pt x="16457" y="13694"/>
                  </a:lnTo>
                  <a:lnTo>
                    <a:pt x="17074" y="12706"/>
                  </a:lnTo>
                  <a:lnTo>
                    <a:pt x="17074" y="11718"/>
                  </a:lnTo>
                  <a:lnTo>
                    <a:pt x="16005" y="8471"/>
                  </a:lnTo>
                  <a:lnTo>
                    <a:pt x="13701" y="4729"/>
                  </a:lnTo>
                  <a:lnTo>
                    <a:pt x="11561" y="2824"/>
                  </a:lnTo>
                  <a:lnTo>
                    <a:pt x="10779" y="2824"/>
                  </a:lnTo>
                  <a:lnTo>
                    <a:pt x="9134" y="2329"/>
                  </a:lnTo>
                  <a:lnTo>
                    <a:pt x="7323" y="2329"/>
                  </a:lnTo>
                  <a:lnTo>
                    <a:pt x="6624" y="3600"/>
                  </a:lnTo>
                  <a:lnTo>
                    <a:pt x="6459" y="5435"/>
                  </a:lnTo>
                  <a:lnTo>
                    <a:pt x="6459" y="7059"/>
                  </a:lnTo>
                  <a:lnTo>
                    <a:pt x="5307" y="7059"/>
                  </a:lnTo>
                  <a:lnTo>
                    <a:pt x="5307" y="4729"/>
                  </a:lnTo>
                  <a:lnTo>
                    <a:pt x="4608" y="4235"/>
                  </a:lnTo>
                  <a:lnTo>
                    <a:pt x="3867" y="4941"/>
                  </a:lnTo>
                  <a:lnTo>
                    <a:pt x="3662" y="5788"/>
                  </a:lnTo>
                  <a:lnTo>
                    <a:pt x="4155" y="6776"/>
                  </a:lnTo>
                  <a:lnTo>
                    <a:pt x="4608" y="7059"/>
                  </a:lnTo>
                  <a:lnTo>
                    <a:pt x="6459" y="8188"/>
                  </a:lnTo>
                  <a:lnTo>
                    <a:pt x="7118" y="11012"/>
                  </a:lnTo>
                  <a:lnTo>
                    <a:pt x="7323" y="14471"/>
                  </a:lnTo>
                  <a:lnTo>
                    <a:pt x="4608" y="11718"/>
                  </a:lnTo>
                  <a:lnTo>
                    <a:pt x="2592" y="10235"/>
                  </a:lnTo>
                  <a:lnTo>
                    <a:pt x="0" y="8188"/>
                  </a:lnTo>
                  <a:lnTo>
                    <a:pt x="741" y="6282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29" name="Shape 329"/>
            <p:cNvSpPr/>
            <p:nvPr/>
          </p:nvSpPr>
          <p:spPr>
            <a:xfrm>
              <a:off x="1412866" y="571579"/>
              <a:ext cx="39015" cy="38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066"/>
                  </a:moveTo>
                  <a:lnTo>
                    <a:pt x="21600" y="6828"/>
                  </a:lnTo>
                  <a:lnTo>
                    <a:pt x="20057" y="12403"/>
                  </a:lnTo>
                  <a:lnTo>
                    <a:pt x="16457" y="18674"/>
                  </a:lnTo>
                  <a:lnTo>
                    <a:pt x="12857" y="20206"/>
                  </a:lnTo>
                  <a:lnTo>
                    <a:pt x="9514" y="21600"/>
                  </a:lnTo>
                  <a:lnTo>
                    <a:pt x="0" y="14632"/>
                  </a:lnTo>
                  <a:lnTo>
                    <a:pt x="4500" y="12403"/>
                  </a:lnTo>
                  <a:lnTo>
                    <a:pt x="7200" y="9894"/>
                  </a:lnTo>
                  <a:lnTo>
                    <a:pt x="8100" y="10870"/>
                  </a:lnTo>
                  <a:lnTo>
                    <a:pt x="9514" y="11845"/>
                  </a:lnTo>
                  <a:lnTo>
                    <a:pt x="11443" y="12403"/>
                  </a:lnTo>
                  <a:lnTo>
                    <a:pt x="15814" y="10870"/>
                  </a:lnTo>
                  <a:lnTo>
                    <a:pt x="16457" y="6828"/>
                  </a:lnTo>
                  <a:lnTo>
                    <a:pt x="15814" y="4877"/>
                  </a:lnTo>
                  <a:lnTo>
                    <a:pt x="11443" y="3066"/>
                  </a:lnTo>
                  <a:lnTo>
                    <a:pt x="11443" y="975"/>
                  </a:lnTo>
                  <a:lnTo>
                    <a:pt x="17743" y="0"/>
                  </a:lnTo>
                  <a:lnTo>
                    <a:pt x="21600" y="3066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30" name="Shape 330"/>
            <p:cNvSpPr/>
            <p:nvPr/>
          </p:nvSpPr>
          <p:spPr>
            <a:xfrm>
              <a:off x="1088214" y="403641"/>
              <a:ext cx="203431" cy="6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5" y="21600"/>
                  </a:moveTo>
                  <a:lnTo>
                    <a:pt x="19181" y="21600"/>
                  </a:lnTo>
                  <a:lnTo>
                    <a:pt x="16688" y="16877"/>
                  </a:lnTo>
                  <a:lnTo>
                    <a:pt x="11602" y="10219"/>
                  </a:lnTo>
                  <a:lnTo>
                    <a:pt x="9356" y="6735"/>
                  </a:lnTo>
                  <a:lnTo>
                    <a:pt x="7603" y="3329"/>
                  </a:lnTo>
                  <a:lnTo>
                    <a:pt x="6073" y="3329"/>
                  </a:lnTo>
                  <a:lnTo>
                    <a:pt x="3925" y="3794"/>
                  </a:lnTo>
                  <a:lnTo>
                    <a:pt x="0" y="6735"/>
                  </a:lnTo>
                  <a:lnTo>
                    <a:pt x="4197" y="1858"/>
                  </a:lnTo>
                  <a:lnTo>
                    <a:pt x="6394" y="387"/>
                  </a:lnTo>
                  <a:lnTo>
                    <a:pt x="8270" y="0"/>
                  </a:lnTo>
                  <a:lnTo>
                    <a:pt x="9479" y="1239"/>
                  </a:lnTo>
                  <a:lnTo>
                    <a:pt x="12121" y="3329"/>
                  </a:lnTo>
                  <a:lnTo>
                    <a:pt x="16416" y="9290"/>
                  </a:lnTo>
                  <a:lnTo>
                    <a:pt x="19304" y="12697"/>
                  </a:lnTo>
                  <a:lnTo>
                    <a:pt x="20785" y="15794"/>
                  </a:lnTo>
                  <a:lnTo>
                    <a:pt x="21501" y="17265"/>
                  </a:lnTo>
                  <a:lnTo>
                    <a:pt x="21600" y="19587"/>
                  </a:lnTo>
                  <a:lnTo>
                    <a:pt x="21600" y="20903"/>
                  </a:lnTo>
                  <a:lnTo>
                    <a:pt x="21205" y="2160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31" name="Shape 331"/>
            <p:cNvSpPr/>
            <p:nvPr/>
          </p:nvSpPr>
          <p:spPr>
            <a:xfrm>
              <a:off x="1425407" y="496449"/>
              <a:ext cx="114256" cy="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75"/>
                  </a:moveTo>
                  <a:lnTo>
                    <a:pt x="0" y="4729"/>
                  </a:lnTo>
                  <a:lnTo>
                    <a:pt x="1012" y="1917"/>
                  </a:lnTo>
                  <a:lnTo>
                    <a:pt x="2947" y="0"/>
                  </a:lnTo>
                  <a:lnTo>
                    <a:pt x="6291" y="511"/>
                  </a:lnTo>
                  <a:lnTo>
                    <a:pt x="11394" y="2556"/>
                  </a:lnTo>
                  <a:lnTo>
                    <a:pt x="18653" y="9841"/>
                  </a:lnTo>
                  <a:lnTo>
                    <a:pt x="20896" y="16104"/>
                  </a:lnTo>
                  <a:lnTo>
                    <a:pt x="21600" y="21600"/>
                  </a:lnTo>
                  <a:lnTo>
                    <a:pt x="19444" y="17638"/>
                  </a:lnTo>
                  <a:lnTo>
                    <a:pt x="14825" y="17638"/>
                  </a:lnTo>
                  <a:lnTo>
                    <a:pt x="8930" y="13037"/>
                  </a:lnTo>
                  <a:lnTo>
                    <a:pt x="1452" y="10480"/>
                  </a:lnTo>
                  <a:lnTo>
                    <a:pt x="0" y="9075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32" name="Shape 332"/>
            <p:cNvSpPr/>
            <p:nvPr/>
          </p:nvSpPr>
          <p:spPr>
            <a:xfrm>
              <a:off x="1345985" y="546535"/>
              <a:ext cx="48769" cy="63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60" y="768"/>
                  </a:moveTo>
                  <a:lnTo>
                    <a:pt x="12034" y="3159"/>
                  </a:lnTo>
                  <a:lnTo>
                    <a:pt x="7406" y="7001"/>
                  </a:lnTo>
                  <a:lnTo>
                    <a:pt x="3497" y="11355"/>
                  </a:lnTo>
                  <a:lnTo>
                    <a:pt x="1234" y="15965"/>
                  </a:lnTo>
                  <a:lnTo>
                    <a:pt x="0" y="21600"/>
                  </a:lnTo>
                  <a:lnTo>
                    <a:pt x="3497" y="15026"/>
                  </a:lnTo>
                  <a:lnTo>
                    <a:pt x="7406" y="8367"/>
                  </a:lnTo>
                  <a:lnTo>
                    <a:pt x="12754" y="4781"/>
                  </a:lnTo>
                  <a:lnTo>
                    <a:pt x="21600" y="0"/>
                  </a:lnTo>
                  <a:lnTo>
                    <a:pt x="16560" y="768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33" name="Shape 333"/>
            <p:cNvSpPr/>
            <p:nvPr/>
          </p:nvSpPr>
          <p:spPr>
            <a:xfrm>
              <a:off x="1326478" y="629031"/>
              <a:ext cx="43195" cy="147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32" y="0"/>
                  </a:moveTo>
                  <a:lnTo>
                    <a:pt x="8272" y="4572"/>
                  </a:lnTo>
                  <a:lnTo>
                    <a:pt x="8732" y="7380"/>
                  </a:lnTo>
                  <a:lnTo>
                    <a:pt x="10570" y="9720"/>
                  </a:lnTo>
                  <a:lnTo>
                    <a:pt x="13213" y="11916"/>
                  </a:lnTo>
                  <a:lnTo>
                    <a:pt x="16430" y="13680"/>
                  </a:lnTo>
                  <a:lnTo>
                    <a:pt x="20796" y="15336"/>
                  </a:lnTo>
                  <a:lnTo>
                    <a:pt x="21600" y="16884"/>
                  </a:lnTo>
                  <a:lnTo>
                    <a:pt x="20221" y="18648"/>
                  </a:lnTo>
                  <a:lnTo>
                    <a:pt x="17464" y="20088"/>
                  </a:lnTo>
                  <a:lnTo>
                    <a:pt x="13902" y="21060"/>
                  </a:lnTo>
                  <a:lnTo>
                    <a:pt x="11374" y="21420"/>
                  </a:lnTo>
                  <a:lnTo>
                    <a:pt x="8732" y="21600"/>
                  </a:lnTo>
                  <a:lnTo>
                    <a:pt x="1838" y="21600"/>
                  </a:lnTo>
                  <a:lnTo>
                    <a:pt x="0" y="21420"/>
                  </a:lnTo>
                  <a:lnTo>
                    <a:pt x="6204" y="21420"/>
                  </a:lnTo>
                  <a:lnTo>
                    <a:pt x="10570" y="21060"/>
                  </a:lnTo>
                  <a:lnTo>
                    <a:pt x="16430" y="19656"/>
                  </a:lnTo>
                  <a:lnTo>
                    <a:pt x="18843" y="17892"/>
                  </a:lnTo>
                  <a:lnTo>
                    <a:pt x="18843" y="15336"/>
                  </a:lnTo>
                  <a:lnTo>
                    <a:pt x="16430" y="14076"/>
                  </a:lnTo>
                  <a:lnTo>
                    <a:pt x="11834" y="12924"/>
                  </a:lnTo>
                  <a:lnTo>
                    <a:pt x="8732" y="12924"/>
                  </a:lnTo>
                  <a:lnTo>
                    <a:pt x="8272" y="13896"/>
                  </a:lnTo>
                  <a:lnTo>
                    <a:pt x="6204" y="14940"/>
                  </a:lnTo>
                  <a:lnTo>
                    <a:pt x="7009" y="13680"/>
                  </a:lnTo>
                  <a:lnTo>
                    <a:pt x="7009" y="11736"/>
                  </a:lnTo>
                  <a:lnTo>
                    <a:pt x="5630" y="8784"/>
                  </a:lnTo>
                  <a:lnTo>
                    <a:pt x="6204" y="5004"/>
                  </a:lnTo>
                  <a:lnTo>
                    <a:pt x="8732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34" name="Shape 334"/>
            <p:cNvSpPr/>
            <p:nvPr/>
          </p:nvSpPr>
          <p:spPr>
            <a:xfrm>
              <a:off x="1301398" y="740990"/>
              <a:ext cx="41801" cy="20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70" y="0"/>
                  </a:moveTo>
                  <a:lnTo>
                    <a:pt x="10740" y="8588"/>
                  </a:lnTo>
                  <a:lnTo>
                    <a:pt x="0" y="17696"/>
                  </a:lnTo>
                  <a:lnTo>
                    <a:pt x="6758" y="14573"/>
                  </a:lnTo>
                  <a:lnTo>
                    <a:pt x="14842" y="21600"/>
                  </a:lnTo>
                  <a:lnTo>
                    <a:pt x="17497" y="21600"/>
                  </a:lnTo>
                  <a:lnTo>
                    <a:pt x="20273" y="20559"/>
                  </a:lnTo>
                  <a:lnTo>
                    <a:pt x="21600" y="20559"/>
                  </a:lnTo>
                  <a:lnTo>
                    <a:pt x="21600" y="14573"/>
                  </a:lnTo>
                  <a:lnTo>
                    <a:pt x="20273" y="8588"/>
                  </a:lnTo>
                  <a:lnTo>
                    <a:pt x="18825" y="5986"/>
                  </a:lnTo>
                  <a:lnTo>
                    <a:pt x="16170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35" name="Shape 335"/>
            <p:cNvSpPr/>
            <p:nvPr/>
          </p:nvSpPr>
          <p:spPr>
            <a:xfrm>
              <a:off x="1242877" y="721839"/>
              <a:ext cx="45981" cy="19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07" y="1683"/>
                  </a:moveTo>
                  <a:lnTo>
                    <a:pt x="10689" y="0"/>
                  </a:lnTo>
                  <a:lnTo>
                    <a:pt x="5122" y="1683"/>
                  </a:lnTo>
                  <a:lnTo>
                    <a:pt x="2004" y="1683"/>
                  </a:lnTo>
                  <a:lnTo>
                    <a:pt x="0" y="5891"/>
                  </a:lnTo>
                  <a:lnTo>
                    <a:pt x="0" y="14306"/>
                  </a:lnTo>
                  <a:lnTo>
                    <a:pt x="7460" y="21600"/>
                  </a:lnTo>
                  <a:lnTo>
                    <a:pt x="10021" y="16270"/>
                  </a:lnTo>
                  <a:lnTo>
                    <a:pt x="13027" y="11221"/>
                  </a:lnTo>
                  <a:lnTo>
                    <a:pt x="17926" y="9818"/>
                  </a:lnTo>
                  <a:lnTo>
                    <a:pt x="19707" y="9818"/>
                  </a:lnTo>
                  <a:lnTo>
                    <a:pt x="19262" y="12904"/>
                  </a:lnTo>
                  <a:lnTo>
                    <a:pt x="18482" y="14306"/>
                  </a:lnTo>
                  <a:lnTo>
                    <a:pt x="20487" y="12904"/>
                  </a:lnTo>
                  <a:lnTo>
                    <a:pt x="21600" y="9818"/>
                  </a:lnTo>
                  <a:lnTo>
                    <a:pt x="21600" y="3086"/>
                  </a:lnTo>
                  <a:lnTo>
                    <a:pt x="19707" y="1683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36" name="Shape 336"/>
            <p:cNvSpPr/>
            <p:nvPr/>
          </p:nvSpPr>
          <p:spPr>
            <a:xfrm>
              <a:off x="1141161" y="811701"/>
              <a:ext cx="192285" cy="8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965"/>
                  </a:moveTo>
                  <a:lnTo>
                    <a:pt x="2723" y="3159"/>
                  </a:lnTo>
                  <a:lnTo>
                    <a:pt x="5420" y="1032"/>
                  </a:lnTo>
                  <a:lnTo>
                    <a:pt x="7933" y="322"/>
                  </a:lnTo>
                  <a:lnTo>
                    <a:pt x="10106" y="0"/>
                  </a:lnTo>
                  <a:lnTo>
                    <a:pt x="12279" y="322"/>
                  </a:lnTo>
                  <a:lnTo>
                    <a:pt x="13562" y="1354"/>
                  </a:lnTo>
                  <a:lnTo>
                    <a:pt x="14007" y="3159"/>
                  </a:lnTo>
                  <a:lnTo>
                    <a:pt x="15028" y="6319"/>
                  </a:lnTo>
                  <a:lnTo>
                    <a:pt x="17725" y="6319"/>
                  </a:lnTo>
                  <a:lnTo>
                    <a:pt x="18956" y="7093"/>
                  </a:lnTo>
                  <a:lnTo>
                    <a:pt x="19741" y="9478"/>
                  </a:lnTo>
                  <a:lnTo>
                    <a:pt x="20605" y="13089"/>
                  </a:lnTo>
                  <a:lnTo>
                    <a:pt x="21207" y="17022"/>
                  </a:lnTo>
                  <a:lnTo>
                    <a:pt x="21600" y="21600"/>
                  </a:lnTo>
                  <a:lnTo>
                    <a:pt x="20055" y="20568"/>
                  </a:lnTo>
                  <a:lnTo>
                    <a:pt x="18772" y="17989"/>
                  </a:lnTo>
                  <a:lnTo>
                    <a:pt x="17987" y="16248"/>
                  </a:lnTo>
                  <a:lnTo>
                    <a:pt x="17725" y="14121"/>
                  </a:lnTo>
                  <a:lnTo>
                    <a:pt x="16704" y="11670"/>
                  </a:lnTo>
                  <a:lnTo>
                    <a:pt x="15709" y="10510"/>
                  </a:lnTo>
                  <a:lnTo>
                    <a:pt x="14426" y="10252"/>
                  </a:lnTo>
                  <a:lnTo>
                    <a:pt x="13431" y="10252"/>
                  </a:lnTo>
                  <a:lnTo>
                    <a:pt x="11232" y="6641"/>
                  </a:lnTo>
                  <a:lnTo>
                    <a:pt x="9530" y="5287"/>
                  </a:lnTo>
                  <a:lnTo>
                    <a:pt x="8221" y="4965"/>
                  </a:lnTo>
                  <a:lnTo>
                    <a:pt x="5210" y="4965"/>
                  </a:lnTo>
                  <a:lnTo>
                    <a:pt x="3561" y="5610"/>
                  </a:lnTo>
                  <a:lnTo>
                    <a:pt x="1807" y="6319"/>
                  </a:lnTo>
                  <a:lnTo>
                    <a:pt x="524" y="5867"/>
                  </a:lnTo>
                  <a:lnTo>
                    <a:pt x="0" y="4965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37" name="Shape 337"/>
            <p:cNvSpPr/>
            <p:nvPr/>
          </p:nvSpPr>
          <p:spPr>
            <a:xfrm>
              <a:off x="1142555" y="830852"/>
              <a:ext cx="183924" cy="113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0" y="469"/>
                  </a:moveTo>
                  <a:lnTo>
                    <a:pt x="3477" y="3092"/>
                  </a:lnTo>
                  <a:lnTo>
                    <a:pt x="3915" y="4357"/>
                  </a:lnTo>
                  <a:lnTo>
                    <a:pt x="4380" y="5904"/>
                  </a:lnTo>
                  <a:lnTo>
                    <a:pt x="5119" y="6653"/>
                  </a:lnTo>
                  <a:lnTo>
                    <a:pt x="6023" y="7169"/>
                  </a:lnTo>
                  <a:lnTo>
                    <a:pt x="7118" y="7684"/>
                  </a:lnTo>
                  <a:lnTo>
                    <a:pt x="9089" y="8528"/>
                  </a:lnTo>
                  <a:lnTo>
                    <a:pt x="11471" y="9793"/>
                  </a:lnTo>
                  <a:lnTo>
                    <a:pt x="12949" y="11339"/>
                  </a:lnTo>
                  <a:lnTo>
                    <a:pt x="14236" y="12276"/>
                  </a:lnTo>
                  <a:lnTo>
                    <a:pt x="15249" y="12604"/>
                  </a:lnTo>
                  <a:lnTo>
                    <a:pt x="16426" y="12604"/>
                  </a:lnTo>
                  <a:lnTo>
                    <a:pt x="17192" y="12276"/>
                  </a:lnTo>
                  <a:lnTo>
                    <a:pt x="17959" y="11854"/>
                  </a:lnTo>
                  <a:lnTo>
                    <a:pt x="19355" y="10308"/>
                  </a:lnTo>
                  <a:lnTo>
                    <a:pt x="19684" y="9230"/>
                  </a:lnTo>
                  <a:lnTo>
                    <a:pt x="21600" y="11339"/>
                  </a:lnTo>
                  <a:lnTo>
                    <a:pt x="20505" y="13354"/>
                  </a:lnTo>
                  <a:lnTo>
                    <a:pt x="19355" y="17524"/>
                  </a:lnTo>
                  <a:lnTo>
                    <a:pt x="18534" y="19304"/>
                  </a:lnTo>
                  <a:lnTo>
                    <a:pt x="17329" y="20616"/>
                  </a:lnTo>
                  <a:lnTo>
                    <a:pt x="16426" y="21178"/>
                  </a:lnTo>
                  <a:lnTo>
                    <a:pt x="15084" y="21600"/>
                  </a:lnTo>
                  <a:lnTo>
                    <a:pt x="13606" y="21178"/>
                  </a:lnTo>
                  <a:lnTo>
                    <a:pt x="10841" y="20148"/>
                  </a:lnTo>
                  <a:lnTo>
                    <a:pt x="9089" y="19070"/>
                  </a:lnTo>
                  <a:lnTo>
                    <a:pt x="7693" y="17852"/>
                  </a:lnTo>
                  <a:lnTo>
                    <a:pt x="6625" y="15931"/>
                  </a:lnTo>
                  <a:lnTo>
                    <a:pt x="8459" y="16165"/>
                  </a:lnTo>
                  <a:lnTo>
                    <a:pt x="9828" y="16446"/>
                  </a:lnTo>
                  <a:lnTo>
                    <a:pt x="11471" y="17524"/>
                  </a:lnTo>
                  <a:lnTo>
                    <a:pt x="12949" y="18742"/>
                  </a:lnTo>
                  <a:lnTo>
                    <a:pt x="14044" y="19304"/>
                  </a:lnTo>
                  <a:lnTo>
                    <a:pt x="15249" y="19304"/>
                  </a:lnTo>
                  <a:lnTo>
                    <a:pt x="16179" y="19070"/>
                  </a:lnTo>
                  <a:lnTo>
                    <a:pt x="17192" y="17992"/>
                  </a:lnTo>
                  <a:lnTo>
                    <a:pt x="17822" y="17008"/>
                  </a:lnTo>
                  <a:lnTo>
                    <a:pt x="18397" y="15040"/>
                  </a:lnTo>
                  <a:lnTo>
                    <a:pt x="18397" y="13635"/>
                  </a:lnTo>
                  <a:lnTo>
                    <a:pt x="17521" y="14384"/>
                  </a:lnTo>
                  <a:lnTo>
                    <a:pt x="14510" y="14384"/>
                  </a:lnTo>
                  <a:lnTo>
                    <a:pt x="13223" y="13354"/>
                  </a:lnTo>
                  <a:lnTo>
                    <a:pt x="12073" y="12089"/>
                  </a:lnTo>
                  <a:lnTo>
                    <a:pt x="10430" y="11058"/>
                  </a:lnTo>
                  <a:lnTo>
                    <a:pt x="8459" y="10308"/>
                  </a:lnTo>
                  <a:lnTo>
                    <a:pt x="6160" y="9465"/>
                  </a:lnTo>
                  <a:lnTo>
                    <a:pt x="4380" y="8762"/>
                  </a:lnTo>
                  <a:lnTo>
                    <a:pt x="3340" y="8200"/>
                  </a:lnTo>
                  <a:lnTo>
                    <a:pt x="2245" y="7169"/>
                  </a:lnTo>
                  <a:lnTo>
                    <a:pt x="3586" y="10823"/>
                  </a:lnTo>
                  <a:lnTo>
                    <a:pt x="2108" y="8200"/>
                  </a:lnTo>
                  <a:lnTo>
                    <a:pt x="1396" y="6232"/>
                  </a:lnTo>
                  <a:lnTo>
                    <a:pt x="767" y="3514"/>
                  </a:lnTo>
                  <a:lnTo>
                    <a:pt x="411" y="984"/>
                  </a:lnTo>
                  <a:lnTo>
                    <a:pt x="0" y="0"/>
                  </a:lnTo>
                  <a:lnTo>
                    <a:pt x="3340" y="469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38" name="Shape 338"/>
            <p:cNvSpPr/>
            <p:nvPr/>
          </p:nvSpPr>
          <p:spPr>
            <a:xfrm>
              <a:off x="1269350" y="763087"/>
              <a:ext cx="16722" cy="5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00" y="0"/>
                  </a:moveTo>
                  <a:lnTo>
                    <a:pt x="8100" y="5161"/>
                  </a:lnTo>
                  <a:lnTo>
                    <a:pt x="1500" y="9462"/>
                  </a:lnTo>
                  <a:lnTo>
                    <a:pt x="0" y="13285"/>
                  </a:lnTo>
                  <a:lnTo>
                    <a:pt x="0" y="19019"/>
                  </a:lnTo>
                  <a:lnTo>
                    <a:pt x="8100" y="21600"/>
                  </a:lnTo>
                  <a:lnTo>
                    <a:pt x="14700" y="21027"/>
                  </a:lnTo>
                  <a:lnTo>
                    <a:pt x="16200" y="20166"/>
                  </a:lnTo>
                  <a:lnTo>
                    <a:pt x="19500" y="17968"/>
                  </a:lnTo>
                  <a:lnTo>
                    <a:pt x="21600" y="15865"/>
                  </a:lnTo>
                  <a:lnTo>
                    <a:pt x="14700" y="16343"/>
                  </a:lnTo>
                  <a:lnTo>
                    <a:pt x="9900" y="16343"/>
                  </a:lnTo>
                  <a:lnTo>
                    <a:pt x="6900" y="15196"/>
                  </a:lnTo>
                  <a:lnTo>
                    <a:pt x="3300" y="13667"/>
                  </a:lnTo>
                  <a:lnTo>
                    <a:pt x="1500" y="11565"/>
                  </a:lnTo>
                  <a:lnTo>
                    <a:pt x="3300" y="9462"/>
                  </a:lnTo>
                  <a:lnTo>
                    <a:pt x="8100" y="6212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39" name="Shape 339"/>
            <p:cNvSpPr/>
            <p:nvPr/>
          </p:nvSpPr>
          <p:spPr>
            <a:xfrm>
              <a:off x="675779" y="0"/>
              <a:ext cx="677174" cy="611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59" y="2637"/>
                  </a:moveTo>
                  <a:lnTo>
                    <a:pt x="11952" y="1666"/>
                  </a:lnTo>
                  <a:lnTo>
                    <a:pt x="12856" y="1440"/>
                  </a:lnTo>
                  <a:lnTo>
                    <a:pt x="10893" y="3123"/>
                  </a:lnTo>
                  <a:lnTo>
                    <a:pt x="12367" y="2637"/>
                  </a:lnTo>
                  <a:lnTo>
                    <a:pt x="10893" y="4016"/>
                  </a:lnTo>
                  <a:lnTo>
                    <a:pt x="12086" y="3739"/>
                  </a:lnTo>
                  <a:lnTo>
                    <a:pt x="10722" y="5595"/>
                  </a:lnTo>
                  <a:lnTo>
                    <a:pt x="9803" y="6549"/>
                  </a:lnTo>
                  <a:lnTo>
                    <a:pt x="8069" y="7729"/>
                  </a:lnTo>
                  <a:lnTo>
                    <a:pt x="5498" y="9117"/>
                  </a:lnTo>
                  <a:lnTo>
                    <a:pt x="7091" y="7729"/>
                  </a:lnTo>
                  <a:lnTo>
                    <a:pt x="8329" y="6636"/>
                  </a:lnTo>
                  <a:lnTo>
                    <a:pt x="6610" y="7304"/>
                  </a:lnTo>
                  <a:lnTo>
                    <a:pt x="7536" y="6211"/>
                  </a:lnTo>
                  <a:lnTo>
                    <a:pt x="8433" y="5274"/>
                  </a:lnTo>
                  <a:lnTo>
                    <a:pt x="7536" y="5734"/>
                  </a:lnTo>
                  <a:lnTo>
                    <a:pt x="8973" y="3739"/>
                  </a:lnTo>
                  <a:lnTo>
                    <a:pt x="7254" y="5595"/>
                  </a:lnTo>
                  <a:lnTo>
                    <a:pt x="5617" y="7452"/>
                  </a:lnTo>
                  <a:lnTo>
                    <a:pt x="4283" y="9455"/>
                  </a:lnTo>
                  <a:lnTo>
                    <a:pt x="2971" y="11789"/>
                  </a:lnTo>
                  <a:lnTo>
                    <a:pt x="1615" y="15198"/>
                  </a:lnTo>
                  <a:lnTo>
                    <a:pt x="1089" y="18156"/>
                  </a:lnTo>
                  <a:lnTo>
                    <a:pt x="0" y="21600"/>
                  </a:lnTo>
                  <a:lnTo>
                    <a:pt x="1615" y="18156"/>
                  </a:lnTo>
                  <a:lnTo>
                    <a:pt x="3090" y="16334"/>
                  </a:lnTo>
                  <a:lnTo>
                    <a:pt x="4446" y="15667"/>
                  </a:lnTo>
                  <a:lnTo>
                    <a:pt x="6143" y="15042"/>
                  </a:lnTo>
                  <a:lnTo>
                    <a:pt x="8433" y="14617"/>
                  </a:lnTo>
                  <a:lnTo>
                    <a:pt x="10203" y="13845"/>
                  </a:lnTo>
                  <a:lnTo>
                    <a:pt x="12197" y="12717"/>
                  </a:lnTo>
                  <a:lnTo>
                    <a:pt x="14486" y="10548"/>
                  </a:lnTo>
                  <a:lnTo>
                    <a:pt x="16087" y="8232"/>
                  </a:lnTo>
                  <a:lnTo>
                    <a:pt x="17591" y="5734"/>
                  </a:lnTo>
                  <a:lnTo>
                    <a:pt x="18947" y="4624"/>
                  </a:lnTo>
                  <a:lnTo>
                    <a:pt x="17591" y="4840"/>
                  </a:lnTo>
                  <a:lnTo>
                    <a:pt x="19481" y="3392"/>
                  </a:lnTo>
                  <a:lnTo>
                    <a:pt x="19066" y="3262"/>
                  </a:lnTo>
                  <a:lnTo>
                    <a:pt x="19725" y="2481"/>
                  </a:lnTo>
                  <a:lnTo>
                    <a:pt x="18666" y="2186"/>
                  </a:lnTo>
                  <a:lnTo>
                    <a:pt x="19592" y="1240"/>
                  </a:lnTo>
                  <a:lnTo>
                    <a:pt x="21600" y="486"/>
                  </a:lnTo>
                  <a:lnTo>
                    <a:pt x="19481" y="781"/>
                  </a:lnTo>
                  <a:lnTo>
                    <a:pt x="18532" y="295"/>
                  </a:lnTo>
                  <a:lnTo>
                    <a:pt x="17362" y="0"/>
                  </a:lnTo>
                  <a:lnTo>
                    <a:pt x="15998" y="0"/>
                  </a:lnTo>
                  <a:lnTo>
                    <a:pt x="13953" y="486"/>
                  </a:lnTo>
                  <a:lnTo>
                    <a:pt x="11952" y="1440"/>
                  </a:lnTo>
                  <a:lnTo>
                    <a:pt x="10359" y="2637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40" name="Shape 340"/>
            <p:cNvSpPr/>
            <p:nvPr/>
          </p:nvSpPr>
          <p:spPr>
            <a:xfrm>
              <a:off x="323259" y="316725"/>
              <a:ext cx="764956" cy="1411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0"/>
                  </a:moveTo>
                  <a:lnTo>
                    <a:pt x="19177" y="1830"/>
                  </a:lnTo>
                  <a:lnTo>
                    <a:pt x="17395" y="2987"/>
                  </a:lnTo>
                  <a:lnTo>
                    <a:pt x="16937" y="3505"/>
                  </a:lnTo>
                  <a:lnTo>
                    <a:pt x="16937" y="2762"/>
                  </a:lnTo>
                  <a:lnTo>
                    <a:pt x="16000" y="3374"/>
                  </a:lnTo>
                  <a:lnTo>
                    <a:pt x="15640" y="3892"/>
                  </a:lnTo>
                  <a:lnTo>
                    <a:pt x="15496" y="4396"/>
                  </a:lnTo>
                  <a:lnTo>
                    <a:pt x="15640" y="4520"/>
                  </a:lnTo>
                  <a:lnTo>
                    <a:pt x="16000" y="4580"/>
                  </a:lnTo>
                  <a:lnTo>
                    <a:pt x="16472" y="4103"/>
                  </a:lnTo>
                  <a:lnTo>
                    <a:pt x="15784" y="5651"/>
                  </a:lnTo>
                  <a:lnTo>
                    <a:pt x="15496" y="6793"/>
                  </a:lnTo>
                  <a:lnTo>
                    <a:pt x="15640" y="7473"/>
                  </a:lnTo>
                  <a:lnTo>
                    <a:pt x="16000" y="8097"/>
                  </a:lnTo>
                  <a:lnTo>
                    <a:pt x="16721" y="8754"/>
                  </a:lnTo>
                  <a:lnTo>
                    <a:pt x="18129" y="9566"/>
                  </a:lnTo>
                  <a:lnTo>
                    <a:pt x="19327" y="10163"/>
                  </a:lnTo>
                  <a:lnTo>
                    <a:pt x="19098" y="9566"/>
                  </a:lnTo>
                  <a:lnTo>
                    <a:pt x="21194" y="12583"/>
                  </a:lnTo>
                  <a:lnTo>
                    <a:pt x="20971" y="12722"/>
                  </a:lnTo>
                  <a:lnTo>
                    <a:pt x="20506" y="12038"/>
                  </a:lnTo>
                  <a:lnTo>
                    <a:pt x="19570" y="12248"/>
                  </a:lnTo>
                  <a:lnTo>
                    <a:pt x="18240" y="12248"/>
                  </a:lnTo>
                  <a:lnTo>
                    <a:pt x="17074" y="12038"/>
                  </a:lnTo>
                  <a:lnTo>
                    <a:pt x="15889" y="11711"/>
                  </a:lnTo>
                  <a:lnTo>
                    <a:pt x="14802" y="11290"/>
                  </a:lnTo>
                  <a:lnTo>
                    <a:pt x="16472" y="11771"/>
                  </a:lnTo>
                  <a:lnTo>
                    <a:pt x="17513" y="11922"/>
                  </a:lnTo>
                  <a:lnTo>
                    <a:pt x="18129" y="11989"/>
                  </a:lnTo>
                  <a:lnTo>
                    <a:pt x="18607" y="11651"/>
                  </a:lnTo>
                  <a:lnTo>
                    <a:pt x="18712" y="11290"/>
                  </a:lnTo>
                  <a:lnTo>
                    <a:pt x="18856" y="10764"/>
                  </a:lnTo>
                  <a:lnTo>
                    <a:pt x="18712" y="10302"/>
                  </a:lnTo>
                  <a:lnTo>
                    <a:pt x="18371" y="9893"/>
                  </a:lnTo>
                  <a:lnTo>
                    <a:pt x="17074" y="9231"/>
                  </a:lnTo>
                  <a:lnTo>
                    <a:pt x="16105" y="8608"/>
                  </a:lnTo>
                  <a:lnTo>
                    <a:pt x="15640" y="8097"/>
                  </a:lnTo>
                  <a:lnTo>
                    <a:pt x="15273" y="7413"/>
                  </a:lnTo>
                  <a:lnTo>
                    <a:pt x="14435" y="10839"/>
                  </a:lnTo>
                  <a:lnTo>
                    <a:pt x="14586" y="11174"/>
                  </a:lnTo>
                  <a:lnTo>
                    <a:pt x="13728" y="10907"/>
                  </a:lnTo>
                  <a:lnTo>
                    <a:pt x="13505" y="11024"/>
                  </a:lnTo>
                  <a:lnTo>
                    <a:pt x="13505" y="11384"/>
                  </a:lnTo>
                  <a:lnTo>
                    <a:pt x="13976" y="11711"/>
                  </a:lnTo>
                  <a:lnTo>
                    <a:pt x="14697" y="12248"/>
                  </a:lnTo>
                  <a:lnTo>
                    <a:pt x="15496" y="12782"/>
                  </a:lnTo>
                  <a:lnTo>
                    <a:pt x="16354" y="13740"/>
                  </a:lnTo>
                  <a:lnTo>
                    <a:pt x="15168" y="12782"/>
                  </a:lnTo>
                  <a:lnTo>
                    <a:pt x="13872" y="12106"/>
                  </a:lnTo>
                  <a:lnTo>
                    <a:pt x="13976" y="13188"/>
                  </a:lnTo>
                  <a:lnTo>
                    <a:pt x="14238" y="13980"/>
                  </a:lnTo>
                  <a:lnTo>
                    <a:pt x="14697" y="14672"/>
                  </a:lnTo>
                  <a:lnTo>
                    <a:pt x="15784" y="15288"/>
                  </a:lnTo>
                  <a:lnTo>
                    <a:pt x="16937" y="16021"/>
                  </a:lnTo>
                  <a:lnTo>
                    <a:pt x="17873" y="14319"/>
                  </a:lnTo>
                  <a:lnTo>
                    <a:pt x="17192" y="16404"/>
                  </a:lnTo>
                  <a:lnTo>
                    <a:pt x="16603" y="18166"/>
                  </a:lnTo>
                  <a:lnTo>
                    <a:pt x="16105" y="19120"/>
                  </a:lnTo>
                  <a:lnTo>
                    <a:pt x="15496" y="19860"/>
                  </a:lnTo>
                  <a:lnTo>
                    <a:pt x="13505" y="21600"/>
                  </a:lnTo>
                  <a:lnTo>
                    <a:pt x="14906" y="19984"/>
                  </a:lnTo>
                  <a:lnTo>
                    <a:pt x="12673" y="20108"/>
                  </a:lnTo>
                  <a:lnTo>
                    <a:pt x="11121" y="19917"/>
                  </a:lnTo>
                  <a:lnTo>
                    <a:pt x="9942" y="19590"/>
                  </a:lnTo>
                  <a:lnTo>
                    <a:pt x="9005" y="18970"/>
                  </a:lnTo>
                  <a:lnTo>
                    <a:pt x="7217" y="18575"/>
                  </a:lnTo>
                  <a:lnTo>
                    <a:pt x="5665" y="18042"/>
                  </a:lnTo>
                  <a:lnTo>
                    <a:pt x="4467" y="17362"/>
                  </a:lnTo>
                  <a:lnTo>
                    <a:pt x="3799" y="16633"/>
                  </a:lnTo>
                  <a:lnTo>
                    <a:pt x="3209" y="15558"/>
                  </a:lnTo>
                  <a:lnTo>
                    <a:pt x="3209" y="14525"/>
                  </a:lnTo>
                  <a:lnTo>
                    <a:pt x="3419" y="13530"/>
                  </a:lnTo>
                  <a:lnTo>
                    <a:pt x="4008" y="12669"/>
                  </a:lnTo>
                  <a:lnTo>
                    <a:pt x="4716" y="11989"/>
                  </a:lnTo>
                  <a:lnTo>
                    <a:pt x="2135" y="13188"/>
                  </a:lnTo>
                  <a:lnTo>
                    <a:pt x="0" y="14074"/>
                  </a:lnTo>
                  <a:lnTo>
                    <a:pt x="1984" y="13052"/>
                  </a:lnTo>
                  <a:lnTo>
                    <a:pt x="3419" y="12038"/>
                  </a:lnTo>
                  <a:lnTo>
                    <a:pt x="5095" y="10764"/>
                  </a:lnTo>
                  <a:lnTo>
                    <a:pt x="6490" y="9442"/>
                  </a:lnTo>
                  <a:lnTo>
                    <a:pt x="7794" y="7736"/>
                  </a:lnTo>
                  <a:lnTo>
                    <a:pt x="9359" y="5196"/>
                  </a:lnTo>
                  <a:lnTo>
                    <a:pt x="11370" y="2495"/>
                  </a:lnTo>
                  <a:lnTo>
                    <a:pt x="12568" y="1950"/>
                  </a:lnTo>
                  <a:lnTo>
                    <a:pt x="11841" y="2634"/>
                  </a:lnTo>
                  <a:lnTo>
                    <a:pt x="12306" y="2818"/>
                  </a:lnTo>
                  <a:lnTo>
                    <a:pt x="11737" y="3028"/>
                  </a:lnTo>
                  <a:lnTo>
                    <a:pt x="11488" y="3648"/>
                  </a:lnTo>
                  <a:lnTo>
                    <a:pt x="12103" y="3505"/>
                  </a:lnTo>
                  <a:lnTo>
                    <a:pt x="11370" y="4253"/>
                  </a:lnTo>
                  <a:lnTo>
                    <a:pt x="10387" y="5527"/>
                  </a:lnTo>
                  <a:lnTo>
                    <a:pt x="11586" y="4396"/>
                  </a:lnTo>
                  <a:lnTo>
                    <a:pt x="12306" y="3832"/>
                  </a:lnTo>
                  <a:lnTo>
                    <a:pt x="13145" y="3438"/>
                  </a:lnTo>
                  <a:lnTo>
                    <a:pt x="12673" y="3438"/>
                  </a:lnTo>
                  <a:lnTo>
                    <a:pt x="13282" y="3171"/>
                  </a:lnTo>
                  <a:lnTo>
                    <a:pt x="14088" y="2634"/>
                  </a:lnTo>
                  <a:lnTo>
                    <a:pt x="13282" y="2690"/>
                  </a:lnTo>
                  <a:lnTo>
                    <a:pt x="14238" y="2311"/>
                  </a:lnTo>
                  <a:lnTo>
                    <a:pt x="15371" y="2029"/>
                  </a:lnTo>
                  <a:lnTo>
                    <a:pt x="16793" y="1747"/>
                  </a:lnTo>
                  <a:lnTo>
                    <a:pt x="18240" y="1353"/>
                  </a:lnTo>
                  <a:lnTo>
                    <a:pt x="21443" y="0"/>
                  </a:lnTo>
                  <a:lnTo>
                    <a:pt x="21600" y="21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41" name="Shape 341"/>
            <p:cNvSpPr/>
            <p:nvPr/>
          </p:nvSpPr>
          <p:spPr>
            <a:xfrm>
              <a:off x="1096574" y="8838"/>
              <a:ext cx="774709" cy="183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08" y="1968"/>
                  </a:moveTo>
                  <a:lnTo>
                    <a:pt x="4461" y="2014"/>
                  </a:lnTo>
                  <a:lnTo>
                    <a:pt x="5387" y="2175"/>
                  </a:lnTo>
                  <a:lnTo>
                    <a:pt x="6216" y="2542"/>
                  </a:lnTo>
                  <a:lnTo>
                    <a:pt x="6889" y="3006"/>
                  </a:lnTo>
                  <a:lnTo>
                    <a:pt x="8463" y="4079"/>
                  </a:lnTo>
                  <a:lnTo>
                    <a:pt x="8903" y="4654"/>
                  </a:lnTo>
                  <a:lnTo>
                    <a:pt x="9291" y="5389"/>
                  </a:lnTo>
                  <a:lnTo>
                    <a:pt x="9291" y="4654"/>
                  </a:lnTo>
                  <a:lnTo>
                    <a:pt x="9129" y="3984"/>
                  </a:lnTo>
                  <a:lnTo>
                    <a:pt x="10217" y="4763"/>
                  </a:lnTo>
                  <a:lnTo>
                    <a:pt x="11603" y="5842"/>
                  </a:lnTo>
                  <a:lnTo>
                    <a:pt x="12205" y="6347"/>
                  </a:lnTo>
                  <a:lnTo>
                    <a:pt x="12205" y="7037"/>
                  </a:lnTo>
                  <a:lnTo>
                    <a:pt x="12082" y="7859"/>
                  </a:lnTo>
                  <a:lnTo>
                    <a:pt x="11817" y="8690"/>
                  </a:lnTo>
                  <a:lnTo>
                    <a:pt x="9609" y="10755"/>
                  </a:lnTo>
                  <a:lnTo>
                    <a:pt x="8081" y="11526"/>
                  </a:lnTo>
                  <a:lnTo>
                    <a:pt x="6429" y="12033"/>
                  </a:lnTo>
                  <a:lnTo>
                    <a:pt x="4824" y="12446"/>
                  </a:lnTo>
                  <a:lnTo>
                    <a:pt x="3030" y="12561"/>
                  </a:lnTo>
                  <a:lnTo>
                    <a:pt x="2668" y="12858"/>
                  </a:lnTo>
                  <a:lnTo>
                    <a:pt x="363" y="13072"/>
                  </a:lnTo>
                  <a:lnTo>
                    <a:pt x="3153" y="13020"/>
                  </a:lnTo>
                  <a:lnTo>
                    <a:pt x="5504" y="13430"/>
                  </a:lnTo>
                  <a:lnTo>
                    <a:pt x="5504" y="13534"/>
                  </a:lnTo>
                  <a:lnTo>
                    <a:pt x="5037" y="13689"/>
                  </a:lnTo>
                  <a:lnTo>
                    <a:pt x="4001" y="13741"/>
                  </a:lnTo>
                  <a:lnTo>
                    <a:pt x="2927" y="13689"/>
                  </a:lnTo>
                  <a:lnTo>
                    <a:pt x="3153" y="14209"/>
                  </a:lnTo>
                  <a:lnTo>
                    <a:pt x="3639" y="14422"/>
                  </a:lnTo>
                  <a:lnTo>
                    <a:pt x="3639" y="14768"/>
                  </a:lnTo>
                  <a:lnTo>
                    <a:pt x="0" y="15086"/>
                  </a:lnTo>
                  <a:lnTo>
                    <a:pt x="3853" y="14881"/>
                  </a:lnTo>
                  <a:lnTo>
                    <a:pt x="4215" y="15034"/>
                  </a:lnTo>
                  <a:lnTo>
                    <a:pt x="4319" y="15239"/>
                  </a:lnTo>
                  <a:lnTo>
                    <a:pt x="4215" y="15498"/>
                  </a:lnTo>
                  <a:lnTo>
                    <a:pt x="4001" y="15498"/>
                  </a:lnTo>
                  <a:lnTo>
                    <a:pt x="4319" y="15703"/>
                  </a:lnTo>
                  <a:lnTo>
                    <a:pt x="4319" y="15917"/>
                  </a:lnTo>
                  <a:lnTo>
                    <a:pt x="4099" y="16179"/>
                  </a:lnTo>
                  <a:lnTo>
                    <a:pt x="3755" y="16274"/>
                  </a:lnTo>
                  <a:lnTo>
                    <a:pt x="2324" y="16733"/>
                  </a:lnTo>
                  <a:lnTo>
                    <a:pt x="1865" y="17564"/>
                  </a:lnTo>
                  <a:lnTo>
                    <a:pt x="2668" y="16785"/>
                  </a:lnTo>
                  <a:lnTo>
                    <a:pt x="3535" y="16577"/>
                  </a:lnTo>
                  <a:lnTo>
                    <a:pt x="3030" y="17509"/>
                  </a:lnTo>
                  <a:lnTo>
                    <a:pt x="1865" y="19791"/>
                  </a:lnTo>
                  <a:lnTo>
                    <a:pt x="1062" y="21343"/>
                  </a:lnTo>
                  <a:lnTo>
                    <a:pt x="2473" y="21534"/>
                  </a:lnTo>
                  <a:lnTo>
                    <a:pt x="4215" y="21600"/>
                  </a:lnTo>
                  <a:lnTo>
                    <a:pt x="5504" y="21600"/>
                  </a:lnTo>
                  <a:lnTo>
                    <a:pt x="6676" y="21438"/>
                  </a:lnTo>
                  <a:lnTo>
                    <a:pt x="7491" y="21136"/>
                  </a:lnTo>
                  <a:lnTo>
                    <a:pt x="8463" y="20709"/>
                  </a:lnTo>
                  <a:lnTo>
                    <a:pt x="9129" y="19996"/>
                  </a:lnTo>
                  <a:lnTo>
                    <a:pt x="9129" y="20659"/>
                  </a:lnTo>
                  <a:lnTo>
                    <a:pt x="8670" y="21283"/>
                  </a:lnTo>
                  <a:lnTo>
                    <a:pt x="8320" y="21534"/>
                  </a:lnTo>
                  <a:lnTo>
                    <a:pt x="10068" y="21534"/>
                  </a:lnTo>
                  <a:lnTo>
                    <a:pt x="11817" y="21283"/>
                  </a:lnTo>
                  <a:lnTo>
                    <a:pt x="13610" y="20709"/>
                  </a:lnTo>
                  <a:lnTo>
                    <a:pt x="14996" y="20039"/>
                  </a:lnTo>
                  <a:lnTo>
                    <a:pt x="16284" y="19116"/>
                  </a:lnTo>
                  <a:lnTo>
                    <a:pt x="17255" y="18083"/>
                  </a:lnTo>
                  <a:lnTo>
                    <a:pt x="17709" y="17088"/>
                  </a:lnTo>
                  <a:lnTo>
                    <a:pt x="17709" y="16124"/>
                  </a:lnTo>
                  <a:lnTo>
                    <a:pt x="18887" y="16895"/>
                  </a:lnTo>
                  <a:lnTo>
                    <a:pt x="19826" y="17659"/>
                  </a:lnTo>
                  <a:lnTo>
                    <a:pt x="20027" y="18225"/>
                  </a:lnTo>
                  <a:lnTo>
                    <a:pt x="20027" y="18594"/>
                  </a:lnTo>
                  <a:lnTo>
                    <a:pt x="19709" y="18960"/>
                  </a:lnTo>
                  <a:lnTo>
                    <a:pt x="20752" y="18799"/>
                  </a:lnTo>
                  <a:lnTo>
                    <a:pt x="21360" y="18386"/>
                  </a:lnTo>
                  <a:lnTo>
                    <a:pt x="21600" y="17878"/>
                  </a:lnTo>
                  <a:lnTo>
                    <a:pt x="21600" y="17151"/>
                  </a:lnTo>
                  <a:lnTo>
                    <a:pt x="21108" y="16387"/>
                  </a:lnTo>
                  <a:lnTo>
                    <a:pt x="20286" y="15605"/>
                  </a:lnTo>
                  <a:lnTo>
                    <a:pt x="18278" y="14056"/>
                  </a:lnTo>
                  <a:lnTo>
                    <a:pt x="16789" y="12403"/>
                  </a:lnTo>
                  <a:lnTo>
                    <a:pt x="16168" y="11419"/>
                  </a:lnTo>
                  <a:lnTo>
                    <a:pt x="16168" y="10594"/>
                  </a:lnTo>
                  <a:lnTo>
                    <a:pt x="16530" y="9717"/>
                  </a:lnTo>
                  <a:lnTo>
                    <a:pt x="17255" y="9047"/>
                  </a:lnTo>
                  <a:lnTo>
                    <a:pt x="17495" y="8064"/>
                  </a:lnTo>
                  <a:lnTo>
                    <a:pt x="17359" y="6511"/>
                  </a:lnTo>
                  <a:lnTo>
                    <a:pt x="16401" y="3984"/>
                  </a:lnTo>
                  <a:lnTo>
                    <a:pt x="15507" y="2683"/>
                  </a:lnTo>
                  <a:lnTo>
                    <a:pt x="14173" y="1549"/>
                  </a:lnTo>
                  <a:lnTo>
                    <a:pt x="13034" y="941"/>
                  </a:lnTo>
                  <a:lnTo>
                    <a:pt x="11143" y="314"/>
                  </a:lnTo>
                  <a:lnTo>
                    <a:pt x="9958" y="110"/>
                  </a:lnTo>
                  <a:lnTo>
                    <a:pt x="8903" y="0"/>
                  </a:lnTo>
                  <a:lnTo>
                    <a:pt x="7381" y="0"/>
                  </a:lnTo>
                  <a:lnTo>
                    <a:pt x="6326" y="110"/>
                  </a:lnTo>
                  <a:lnTo>
                    <a:pt x="4999" y="381"/>
                  </a:lnTo>
                  <a:lnTo>
                    <a:pt x="6429" y="205"/>
                  </a:lnTo>
                  <a:lnTo>
                    <a:pt x="8204" y="162"/>
                  </a:lnTo>
                  <a:lnTo>
                    <a:pt x="6889" y="314"/>
                  </a:lnTo>
                  <a:lnTo>
                    <a:pt x="6093" y="522"/>
                  </a:lnTo>
                  <a:lnTo>
                    <a:pt x="6009" y="684"/>
                  </a:lnTo>
                  <a:lnTo>
                    <a:pt x="6792" y="684"/>
                  </a:lnTo>
                  <a:lnTo>
                    <a:pt x="5640" y="1082"/>
                  </a:lnTo>
                  <a:lnTo>
                    <a:pt x="6676" y="1030"/>
                  </a:lnTo>
                  <a:lnTo>
                    <a:pt x="6093" y="1238"/>
                  </a:lnTo>
                  <a:lnTo>
                    <a:pt x="6572" y="1353"/>
                  </a:lnTo>
                  <a:lnTo>
                    <a:pt x="7297" y="1512"/>
                  </a:lnTo>
                  <a:lnTo>
                    <a:pt x="5640" y="1512"/>
                  </a:lnTo>
                  <a:lnTo>
                    <a:pt x="3885" y="1656"/>
                  </a:lnTo>
                  <a:lnTo>
                    <a:pt x="3108" y="1968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42" name="Shape 342"/>
            <p:cNvSpPr/>
            <p:nvPr/>
          </p:nvSpPr>
          <p:spPr>
            <a:xfrm>
              <a:off x="929371" y="738044"/>
              <a:ext cx="232692" cy="503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8" y="707"/>
                  </a:moveTo>
                  <a:lnTo>
                    <a:pt x="715" y="464"/>
                  </a:lnTo>
                  <a:lnTo>
                    <a:pt x="1668" y="316"/>
                  </a:lnTo>
                  <a:lnTo>
                    <a:pt x="2383" y="432"/>
                  </a:lnTo>
                  <a:lnTo>
                    <a:pt x="3076" y="591"/>
                  </a:lnTo>
                  <a:lnTo>
                    <a:pt x="15989" y="16263"/>
                  </a:lnTo>
                  <a:lnTo>
                    <a:pt x="13129" y="17202"/>
                  </a:lnTo>
                  <a:lnTo>
                    <a:pt x="10854" y="18352"/>
                  </a:lnTo>
                  <a:lnTo>
                    <a:pt x="8103" y="19459"/>
                  </a:lnTo>
                  <a:lnTo>
                    <a:pt x="6326" y="20208"/>
                  </a:lnTo>
                  <a:lnTo>
                    <a:pt x="4290" y="20925"/>
                  </a:lnTo>
                  <a:lnTo>
                    <a:pt x="3336" y="21600"/>
                  </a:lnTo>
                  <a:lnTo>
                    <a:pt x="4528" y="20925"/>
                  </a:lnTo>
                  <a:lnTo>
                    <a:pt x="6218" y="20450"/>
                  </a:lnTo>
                  <a:lnTo>
                    <a:pt x="8363" y="19744"/>
                  </a:lnTo>
                  <a:lnTo>
                    <a:pt x="11916" y="18141"/>
                  </a:lnTo>
                  <a:lnTo>
                    <a:pt x="16379" y="16453"/>
                  </a:lnTo>
                  <a:lnTo>
                    <a:pt x="17917" y="16379"/>
                  </a:lnTo>
                  <a:lnTo>
                    <a:pt x="16379" y="15863"/>
                  </a:lnTo>
                  <a:lnTo>
                    <a:pt x="15404" y="14871"/>
                  </a:lnTo>
                  <a:lnTo>
                    <a:pt x="19217" y="14164"/>
                  </a:lnTo>
                  <a:lnTo>
                    <a:pt x="21600" y="14280"/>
                  </a:lnTo>
                  <a:lnTo>
                    <a:pt x="17440" y="13489"/>
                  </a:lnTo>
                  <a:lnTo>
                    <a:pt x="13129" y="12097"/>
                  </a:lnTo>
                  <a:lnTo>
                    <a:pt x="3336" y="432"/>
                  </a:lnTo>
                  <a:lnTo>
                    <a:pt x="2383" y="116"/>
                  </a:lnTo>
                  <a:lnTo>
                    <a:pt x="1300" y="0"/>
                  </a:lnTo>
                  <a:lnTo>
                    <a:pt x="0" y="316"/>
                  </a:lnTo>
                  <a:lnTo>
                    <a:pt x="238" y="707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43" name="Shape 343"/>
            <p:cNvSpPr/>
            <p:nvPr/>
          </p:nvSpPr>
          <p:spPr>
            <a:xfrm>
              <a:off x="849949" y="1527649"/>
              <a:ext cx="306540" cy="76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059" y="956"/>
                  </a:lnTo>
                  <a:lnTo>
                    <a:pt x="19797" y="1996"/>
                  </a:lnTo>
                  <a:lnTo>
                    <a:pt x="17995" y="2952"/>
                  </a:lnTo>
                  <a:lnTo>
                    <a:pt x="15733" y="3555"/>
                  </a:lnTo>
                  <a:lnTo>
                    <a:pt x="13963" y="4199"/>
                  </a:lnTo>
                  <a:lnTo>
                    <a:pt x="12767" y="5190"/>
                  </a:lnTo>
                  <a:lnTo>
                    <a:pt x="10669" y="8253"/>
                  </a:lnTo>
                  <a:lnTo>
                    <a:pt x="7752" y="11982"/>
                  </a:lnTo>
                  <a:lnTo>
                    <a:pt x="5228" y="15176"/>
                  </a:lnTo>
                  <a:lnTo>
                    <a:pt x="2884" y="18163"/>
                  </a:lnTo>
                  <a:lnTo>
                    <a:pt x="0" y="21600"/>
                  </a:lnTo>
                  <a:lnTo>
                    <a:pt x="361" y="21517"/>
                  </a:lnTo>
                  <a:lnTo>
                    <a:pt x="4130" y="17234"/>
                  </a:lnTo>
                  <a:lnTo>
                    <a:pt x="7555" y="13021"/>
                  </a:lnTo>
                  <a:lnTo>
                    <a:pt x="9833" y="9847"/>
                  </a:lnTo>
                  <a:lnTo>
                    <a:pt x="11996" y="6909"/>
                  </a:lnTo>
                  <a:lnTo>
                    <a:pt x="13275" y="5086"/>
                  </a:lnTo>
                  <a:lnTo>
                    <a:pt x="14438" y="4283"/>
                  </a:lnTo>
                  <a:lnTo>
                    <a:pt x="16077" y="3742"/>
                  </a:lnTo>
                  <a:lnTo>
                    <a:pt x="18355" y="2952"/>
                  </a:lnTo>
                  <a:lnTo>
                    <a:pt x="19961" y="2211"/>
                  </a:lnTo>
                  <a:lnTo>
                    <a:pt x="21256" y="123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44" name="Shape 344"/>
            <p:cNvSpPr/>
            <p:nvPr/>
          </p:nvSpPr>
          <p:spPr>
            <a:xfrm>
              <a:off x="992072" y="1168202"/>
              <a:ext cx="282853" cy="11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96" y="3936"/>
                  </a:moveTo>
                  <a:lnTo>
                    <a:pt x="12196" y="9696"/>
                  </a:lnTo>
                  <a:lnTo>
                    <a:pt x="16782" y="9552"/>
                  </a:lnTo>
                  <a:lnTo>
                    <a:pt x="17476" y="10224"/>
                  </a:lnTo>
                  <a:lnTo>
                    <a:pt x="14809" y="10560"/>
                  </a:lnTo>
                  <a:lnTo>
                    <a:pt x="11484" y="11568"/>
                  </a:lnTo>
                  <a:lnTo>
                    <a:pt x="3413" y="15840"/>
                  </a:lnTo>
                  <a:lnTo>
                    <a:pt x="1671" y="17328"/>
                  </a:lnTo>
                  <a:lnTo>
                    <a:pt x="871" y="18672"/>
                  </a:lnTo>
                  <a:lnTo>
                    <a:pt x="320" y="20352"/>
                  </a:lnTo>
                  <a:lnTo>
                    <a:pt x="0" y="21600"/>
                  </a:lnTo>
                  <a:lnTo>
                    <a:pt x="213" y="19584"/>
                  </a:lnTo>
                  <a:lnTo>
                    <a:pt x="871" y="17328"/>
                  </a:lnTo>
                  <a:lnTo>
                    <a:pt x="1867" y="15840"/>
                  </a:lnTo>
                  <a:lnTo>
                    <a:pt x="3342" y="14208"/>
                  </a:lnTo>
                  <a:lnTo>
                    <a:pt x="7662" y="11856"/>
                  </a:lnTo>
                  <a:lnTo>
                    <a:pt x="9404" y="6624"/>
                  </a:lnTo>
                  <a:lnTo>
                    <a:pt x="11751" y="1056"/>
                  </a:lnTo>
                  <a:lnTo>
                    <a:pt x="13742" y="1056"/>
                  </a:lnTo>
                  <a:lnTo>
                    <a:pt x="15200" y="480"/>
                  </a:lnTo>
                  <a:lnTo>
                    <a:pt x="16267" y="0"/>
                  </a:lnTo>
                  <a:lnTo>
                    <a:pt x="17742" y="1056"/>
                  </a:lnTo>
                  <a:lnTo>
                    <a:pt x="19644" y="1584"/>
                  </a:lnTo>
                  <a:lnTo>
                    <a:pt x="21600" y="1584"/>
                  </a:lnTo>
                  <a:lnTo>
                    <a:pt x="18613" y="2592"/>
                  </a:lnTo>
                  <a:lnTo>
                    <a:pt x="16107" y="1920"/>
                  </a:lnTo>
                  <a:lnTo>
                    <a:pt x="12747" y="2592"/>
                  </a:lnTo>
                  <a:lnTo>
                    <a:pt x="11538" y="3408"/>
                  </a:lnTo>
                  <a:lnTo>
                    <a:pt x="11396" y="3936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45" name="Shape 345"/>
            <p:cNvSpPr/>
            <p:nvPr/>
          </p:nvSpPr>
          <p:spPr>
            <a:xfrm>
              <a:off x="1152308" y="1318462"/>
              <a:ext cx="101716" cy="3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15" y="0"/>
                  </a:moveTo>
                  <a:lnTo>
                    <a:pt x="0" y="21600"/>
                  </a:lnTo>
                  <a:lnTo>
                    <a:pt x="17476" y="9095"/>
                  </a:lnTo>
                  <a:lnTo>
                    <a:pt x="21600" y="10719"/>
                  </a:lnTo>
                  <a:lnTo>
                    <a:pt x="20815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46" name="Shape 346"/>
            <p:cNvSpPr/>
            <p:nvPr/>
          </p:nvSpPr>
          <p:spPr>
            <a:xfrm>
              <a:off x="135155" y="1266902"/>
              <a:ext cx="303754" cy="1346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5" y="0"/>
                  </a:moveTo>
                  <a:lnTo>
                    <a:pt x="7128" y="607"/>
                  </a:lnTo>
                  <a:lnTo>
                    <a:pt x="4028" y="1493"/>
                  </a:lnTo>
                  <a:lnTo>
                    <a:pt x="2669" y="2277"/>
                  </a:lnTo>
                  <a:lnTo>
                    <a:pt x="928" y="3325"/>
                  </a:lnTo>
                  <a:lnTo>
                    <a:pt x="182" y="4507"/>
                  </a:lnTo>
                  <a:lnTo>
                    <a:pt x="0" y="5720"/>
                  </a:lnTo>
                  <a:lnTo>
                    <a:pt x="481" y="7004"/>
                  </a:lnTo>
                  <a:lnTo>
                    <a:pt x="2122" y="8738"/>
                  </a:lnTo>
                  <a:lnTo>
                    <a:pt x="5487" y="11409"/>
                  </a:lnTo>
                  <a:lnTo>
                    <a:pt x="7128" y="13032"/>
                  </a:lnTo>
                  <a:lnTo>
                    <a:pt x="8637" y="14852"/>
                  </a:lnTo>
                  <a:lnTo>
                    <a:pt x="9963" y="17302"/>
                  </a:lnTo>
                  <a:lnTo>
                    <a:pt x="11173" y="18480"/>
                  </a:lnTo>
                  <a:lnTo>
                    <a:pt x="12549" y="19366"/>
                  </a:lnTo>
                  <a:lnTo>
                    <a:pt x="14737" y="20213"/>
                  </a:lnTo>
                  <a:lnTo>
                    <a:pt x="17323" y="20926"/>
                  </a:lnTo>
                  <a:lnTo>
                    <a:pt x="19196" y="21312"/>
                  </a:lnTo>
                  <a:lnTo>
                    <a:pt x="21136" y="21600"/>
                  </a:lnTo>
                  <a:lnTo>
                    <a:pt x="21600" y="21356"/>
                  </a:lnTo>
                  <a:lnTo>
                    <a:pt x="18948" y="21100"/>
                  </a:lnTo>
                  <a:lnTo>
                    <a:pt x="16395" y="20493"/>
                  </a:lnTo>
                  <a:lnTo>
                    <a:pt x="13726" y="19579"/>
                  </a:lnTo>
                  <a:lnTo>
                    <a:pt x="11621" y="18480"/>
                  </a:lnTo>
                  <a:lnTo>
                    <a:pt x="10178" y="17081"/>
                  </a:lnTo>
                  <a:lnTo>
                    <a:pt x="8769" y="14418"/>
                  </a:lnTo>
                  <a:lnTo>
                    <a:pt x="7592" y="12858"/>
                  </a:lnTo>
                  <a:lnTo>
                    <a:pt x="5968" y="11302"/>
                  </a:lnTo>
                  <a:lnTo>
                    <a:pt x="3050" y="8848"/>
                  </a:lnTo>
                  <a:lnTo>
                    <a:pt x="1492" y="7178"/>
                  </a:lnTo>
                  <a:lnTo>
                    <a:pt x="763" y="5897"/>
                  </a:lnTo>
                  <a:lnTo>
                    <a:pt x="928" y="4507"/>
                  </a:lnTo>
                  <a:lnTo>
                    <a:pt x="1956" y="3400"/>
                  </a:lnTo>
                  <a:lnTo>
                    <a:pt x="3398" y="2541"/>
                  </a:lnTo>
                  <a:lnTo>
                    <a:pt x="4957" y="1879"/>
                  </a:lnTo>
                  <a:lnTo>
                    <a:pt x="6880" y="1328"/>
                  </a:lnTo>
                  <a:lnTo>
                    <a:pt x="9366" y="977"/>
                  </a:lnTo>
                  <a:lnTo>
                    <a:pt x="11621" y="930"/>
                  </a:lnTo>
                  <a:lnTo>
                    <a:pt x="14024" y="930"/>
                  </a:lnTo>
                  <a:lnTo>
                    <a:pt x="16544" y="1150"/>
                  </a:lnTo>
                  <a:lnTo>
                    <a:pt x="18948" y="1714"/>
                  </a:lnTo>
                  <a:lnTo>
                    <a:pt x="16826" y="1107"/>
                  </a:lnTo>
                  <a:lnTo>
                    <a:pt x="13726" y="717"/>
                  </a:lnTo>
                  <a:lnTo>
                    <a:pt x="10725" y="607"/>
                  </a:lnTo>
                  <a:lnTo>
                    <a:pt x="8322" y="780"/>
                  </a:lnTo>
                  <a:lnTo>
                    <a:pt x="8952" y="457"/>
                  </a:lnTo>
                  <a:lnTo>
                    <a:pt x="10725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47" name="Shape 347"/>
            <p:cNvSpPr/>
            <p:nvPr/>
          </p:nvSpPr>
          <p:spPr>
            <a:xfrm>
              <a:off x="388747" y="1430421"/>
              <a:ext cx="397108" cy="101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7" y="0"/>
                  </a:moveTo>
                  <a:lnTo>
                    <a:pt x="5230" y="1335"/>
                  </a:lnTo>
                  <a:lnTo>
                    <a:pt x="7712" y="3335"/>
                  </a:lnTo>
                  <a:lnTo>
                    <a:pt x="9678" y="5696"/>
                  </a:lnTo>
                  <a:lnTo>
                    <a:pt x="11518" y="8193"/>
                  </a:lnTo>
                  <a:lnTo>
                    <a:pt x="12577" y="10208"/>
                  </a:lnTo>
                  <a:lnTo>
                    <a:pt x="13320" y="12114"/>
                  </a:lnTo>
                  <a:lnTo>
                    <a:pt x="15299" y="11224"/>
                  </a:lnTo>
                  <a:lnTo>
                    <a:pt x="17656" y="9931"/>
                  </a:lnTo>
                  <a:lnTo>
                    <a:pt x="21600" y="6931"/>
                  </a:lnTo>
                  <a:lnTo>
                    <a:pt x="18008" y="9800"/>
                  </a:lnTo>
                  <a:lnTo>
                    <a:pt x="15639" y="11308"/>
                  </a:lnTo>
                  <a:lnTo>
                    <a:pt x="12791" y="12920"/>
                  </a:lnTo>
                  <a:lnTo>
                    <a:pt x="8834" y="14569"/>
                  </a:lnTo>
                  <a:lnTo>
                    <a:pt x="4877" y="15747"/>
                  </a:lnTo>
                  <a:lnTo>
                    <a:pt x="2369" y="16983"/>
                  </a:lnTo>
                  <a:lnTo>
                    <a:pt x="895" y="18197"/>
                  </a:lnTo>
                  <a:lnTo>
                    <a:pt x="365" y="19380"/>
                  </a:lnTo>
                  <a:lnTo>
                    <a:pt x="0" y="21600"/>
                  </a:lnTo>
                  <a:lnTo>
                    <a:pt x="0" y="19459"/>
                  </a:lnTo>
                  <a:lnTo>
                    <a:pt x="567" y="18061"/>
                  </a:lnTo>
                  <a:lnTo>
                    <a:pt x="2369" y="16553"/>
                  </a:lnTo>
                  <a:lnTo>
                    <a:pt x="4675" y="15454"/>
                  </a:lnTo>
                  <a:lnTo>
                    <a:pt x="7360" y="14417"/>
                  </a:lnTo>
                  <a:lnTo>
                    <a:pt x="8040" y="13737"/>
                  </a:lnTo>
                  <a:lnTo>
                    <a:pt x="8632" y="12863"/>
                  </a:lnTo>
                  <a:lnTo>
                    <a:pt x="8632" y="6931"/>
                  </a:lnTo>
                  <a:lnTo>
                    <a:pt x="7927" y="5219"/>
                  </a:lnTo>
                  <a:lnTo>
                    <a:pt x="6528" y="3335"/>
                  </a:lnTo>
                  <a:lnTo>
                    <a:pt x="5053" y="1628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48" name="Shape 348"/>
            <p:cNvSpPr/>
            <p:nvPr/>
          </p:nvSpPr>
          <p:spPr>
            <a:xfrm>
              <a:off x="1442127" y="1817858"/>
              <a:ext cx="82209" cy="265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96"/>
                  </a:moveTo>
                  <a:lnTo>
                    <a:pt x="3620" y="3906"/>
                  </a:lnTo>
                  <a:lnTo>
                    <a:pt x="7793" y="8090"/>
                  </a:lnTo>
                  <a:lnTo>
                    <a:pt x="10248" y="11597"/>
                  </a:lnTo>
                  <a:lnTo>
                    <a:pt x="11475" y="15742"/>
                  </a:lnTo>
                  <a:lnTo>
                    <a:pt x="12150" y="19069"/>
                  </a:lnTo>
                  <a:lnTo>
                    <a:pt x="12150" y="21600"/>
                  </a:lnTo>
                  <a:lnTo>
                    <a:pt x="21600" y="20843"/>
                  </a:lnTo>
                  <a:lnTo>
                    <a:pt x="17857" y="17296"/>
                  </a:lnTo>
                  <a:lnTo>
                    <a:pt x="15157" y="13032"/>
                  </a:lnTo>
                  <a:lnTo>
                    <a:pt x="14236" y="8748"/>
                  </a:lnTo>
                  <a:lnTo>
                    <a:pt x="12825" y="0"/>
                  </a:lnTo>
                  <a:lnTo>
                    <a:pt x="0" y="1196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49" name="Shape 349"/>
            <p:cNvSpPr/>
            <p:nvPr/>
          </p:nvSpPr>
          <p:spPr>
            <a:xfrm>
              <a:off x="1711045" y="1367076"/>
              <a:ext cx="154664" cy="966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28" y="428"/>
                  </a:moveTo>
                  <a:lnTo>
                    <a:pt x="9830" y="3989"/>
                  </a:lnTo>
                  <a:lnTo>
                    <a:pt x="14325" y="6562"/>
                  </a:lnTo>
                  <a:lnTo>
                    <a:pt x="18075" y="8981"/>
                  </a:lnTo>
                  <a:lnTo>
                    <a:pt x="20889" y="11823"/>
                  </a:lnTo>
                  <a:lnTo>
                    <a:pt x="21600" y="13963"/>
                  </a:lnTo>
                  <a:lnTo>
                    <a:pt x="21600" y="15450"/>
                  </a:lnTo>
                  <a:lnTo>
                    <a:pt x="20210" y="17134"/>
                  </a:lnTo>
                  <a:lnTo>
                    <a:pt x="18722" y="18105"/>
                  </a:lnTo>
                  <a:lnTo>
                    <a:pt x="17849" y="19071"/>
                  </a:lnTo>
                  <a:lnTo>
                    <a:pt x="16750" y="20185"/>
                  </a:lnTo>
                  <a:lnTo>
                    <a:pt x="14680" y="20881"/>
                  </a:lnTo>
                  <a:lnTo>
                    <a:pt x="12514" y="21238"/>
                  </a:lnTo>
                  <a:lnTo>
                    <a:pt x="8246" y="21600"/>
                  </a:lnTo>
                  <a:lnTo>
                    <a:pt x="12126" y="21112"/>
                  </a:lnTo>
                  <a:lnTo>
                    <a:pt x="14325" y="20508"/>
                  </a:lnTo>
                  <a:lnTo>
                    <a:pt x="15392" y="19938"/>
                  </a:lnTo>
                  <a:lnTo>
                    <a:pt x="15909" y="18637"/>
                  </a:lnTo>
                  <a:lnTo>
                    <a:pt x="10897" y="19669"/>
                  </a:lnTo>
                  <a:lnTo>
                    <a:pt x="14680" y="18764"/>
                  </a:lnTo>
                  <a:lnTo>
                    <a:pt x="17105" y="17567"/>
                  </a:lnTo>
                  <a:lnTo>
                    <a:pt x="18722" y="16141"/>
                  </a:lnTo>
                  <a:lnTo>
                    <a:pt x="19078" y="14292"/>
                  </a:lnTo>
                  <a:lnTo>
                    <a:pt x="18075" y="11823"/>
                  </a:lnTo>
                  <a:lnTo>
                    <a:pt x="15909" y="9437"/>
                  </a:lnTo>
                  <a:lnTo>
                    <a:pt x="12514" y="6617"/>
                  </a:lnTo>
                  <a:lnTo>
                    <a:pt x="8246" y="4115"/>
                  </a:lnTo>
                  <a:lnTo>
                    <a:pt x="0" y="0"/>
                  </a:lnTo>
                  <a:lnTo>
                    <a:pt x="2328" y="428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50" name="Shape 350"/>
            <p:cNvSpPr/>
            <p:nvPr/>
          </p:nvSpPr>
          <p:spPr>
            <a:xfrm>
              <a:off x="402680" y="2050614"/>
              <a:ext cx="1265172" cy="84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708" y="0"/>
                  </a:lnTo>
                  <a:lnTo>
                    <a:pt x="19566" y="188"/>
                  </a:lnTo>
                  <a:lnTo>
                    <a:pt x="18432" y="613"/>
                  </a:lnTo>
                  <a:lnTo>
                    <a:pt x="14896" y="2723"/>
                  </a:lnTo>
                  <a:lnTo>
                    <a:pt x="12620" y="3924"/>
                  </a:lnTo>
                  <a:lnTo>
                    <a:pt x="10626" y="4863"/>
                  </a:lnTo>
                  <a:lnTo>
                    <a:pt x="8381" y="5796"/>
                  </a:lnTo>
                  <a:lnTo>
                    <a:pt x="7608" y="6240"/>
                  </a:lnTo>
                  <a:lnTo>
                    <a:pt x="6522" y="7029"/>
                  </a:lnTo>
                  <a:lnTo>
                    <a:pt x="3568" y="9551"/>
                  </a:lnTo>
                  <a:lnTo>
                    <a:pt x="1844" y="11410"/>
                  </a:lnTo>
                  <a:lnTo>
                    <a:pt x="91" y="15260"/>
                  </a:lnTo>
                  <a:lnTo>
                    <a:pt x="0" y="17957"/>
                  </a:lnTo>
                  <a:lnTo>
                    <a:pt x="741" y="19741"/>
                  </a:lnTo>
                  <a:lnTo>
                    <a:pt x="904" y="19885"/>
                  </a:lnTo>
                  <a:lnTo>
                    <a:pt x="1098" y="19816"/>
                  </a:lnTo>
                  <a:lnTo>
                    <a:pt x="1233" y="19672"/>
                  </a:lnTo>
                  <a:lnTo>
                    <a:pt x="1296" y="19610"/>
                  </a:lnTo>
                  <a:lnTo>
                    <a:pt x="1689" y="20918"/>
                  </a:lnTo>
                  <a:lnTo>
                    <a:pt x="1974" y="21431"/>
                  </a:lnTo>
                  <a:lnTo>
                    <a:pt x="2125" y="21600"/>
                  </a:lnTo>
                  <a:lnTo>
                    <a:pt x="2284" y="21531"/>
                  </a:lnTo>
                  <a:lnTo>
                    <a:pt x="2363" y="21224"/>
                  </a:lnTo>
                  <a:lnTo>
                    <a:pt x="2438" y="20361"/>
                  </a:lnTo>
                  <a:lnTo>
                    <a:pt x="2577" y="18614"/>
                  </a:lnTo>
                  <a:lnTo>
                    <a:pt x="2807" y="17194"/>
                  </a:lnTo>
                  <a:lnTo>
                    <a:pt x="3267" y="16198"/>
                  </a:lnTo>
                  <a:lnTo>
                    <a:pt x="3806" y="15128"/>
                  </a:lnTo>
                  <a:lnTo>
                    <a:pt x="2914" y="16574"/>
                  </a:lnTo>
                  <a:lnTo>
                    <a:pt x="2522" y="17575"/>
                  </a:lnTo>
                  <a:lnTo>
                    <a:pt x="2335" y="18639"/>
                  </a:lnTo>
                  <a:lnTo>
                    <a:pt x="2125" y="19115"/>
                  </a:lnTo>
                  <a:lnTo>
                    <a:pt x="1733" y="19203"/>
                  </a:lnTo>
                  <a:lnTo>
                    <a:pt x="1380" y="18808"/>
                  </a:lnTo>
                  <a:lnTo>
                    <a:pt x="1574" y="15654"/>
                  </a:lnTo>
                  <a:lnTo>
                    <a:pt x="2522" y="13576"/>
                  </a:lnTo>
                  <a:lnTo>
                    <a:pt x="1499" y="15566"/>
                  </a:lnTo>
                  <a:lnTo>
                    <a:pt x="904" y="19040"/>
                  </a:lnTo>
                  <a:lnTo>
                    <a:pt x="507" y="18614"/>
                  </a:lnTo>
                  <a:lnTo>
                    <a:pt x="194" y="17882"/>
                  </a:lnTo>
                  <a:lnTo>
                    <a:pt x="238" y="15497"/>
                  </a:lnTo>
                  <a:lnTo>
                    <a:pt x="1844" y="11642"/>
                  </a:lnTo>
                  <a:lnTo>
                    <a:pt x="4667" y="8788"/>
                  </a:lnTo>
                  <a:lnTo>
                    <a:pt x="6958" y="6929"/>
                  </a:lnTo>
                  <a:lnTo>
                    <a:pt x="8267" y="6002"/>
                  </a:lnTo>
                  <a:lnTo>
                    <a:pt x="11220" y="4788"/>
                  </a:lnTo>
                  <a:lnTo>
                    <a:pt x="13484" y="3774"/>
                  </a:lnTo>
                  <a:lnTo>
                    <a:pt x="15609" y="2723"/>
                  </a:lnTo>
                  <a:lnTo>
                    <a:pt x="17496" y="1621"/>
                  </a:lnTo>
                  <a:lnTo>
                    <a:pt x="18896" y="933"/>
                  </a:lnTo>
                  <a:lnTo>
                    <a:pt x="20272" y="3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51" name="Shape 351"/>
            <p:cNvSpPr/>
            <p:nvPr/>
          </p:nvSpPr>
          <p:spPr>
            <a:xfrm>
              <a:off x="590784" y="2614828"/>
              <a:ext cx="263346" cy="23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4" y="1375"/>
                  </a:moveTo>
                  <a:lnTo>
                    <a:pt x="2850" y="2976"/>
                  </a:lnTo>
                  <a:lnTo>
                    <a:pt x="684" y="14904"/>
                  </a:lnTo>
                  <a:lnTo>
                    <a:pt x="1197" y="16414"/>
                  </a:lnTo>
                  <a:lnTo>
                    <a:pt x="2337" y="17113"/>
                  </a:lnTo>
                  <a:lnTo>
                    <a:pt x="3780" y="16843"/>
                  </a:lnTo>
                  <a:lnTo>
                    <a:pt x="4920" y="16572"/>
                  </a:lnTo>
                  <a:lnTo>
                    <a:pt x="5851" y="15400"/>
                  </a:lnTo>
                  <a:lnTo>
                    <a:pt x="7333" y="6336"/>
                  </a:lnTo>
                  <a:lnTo>
                    <a:pt x="7333" y="14656"/>
                  </a:lnTo>
                  <a:lnTo>
                    <a:pt x="8264" y="15738"/>
                  </a:lnTo>
                  <a:lnTo>
                    <a:pt x="9765" y="15400"/>
                  </a:lnTo>
                  <a:lnTo>
                    <a:pt x="11113" y="14904"/>
                  </a:lnTo>
                  <a:lnTo>
                    <a:pt x="12082" y="13303"/>
                  </a:lnTo>
                  <a:lnTo>
                    <a:pt x="13374" y="7463"/>
                  </a:lnTo>
                  <a:lnTo>
                    <a:pt x="15027" y="5231"/>
                  </a:lnTo>
                  <a:lnTo>
                    <a:pt x="18446" y="2976"/>
                  </a:lnTo>
                  <a:lnTo>
                    <a:pt x="21600" y="0"/>
                  </a:lnTo>
                  <a:lnTo>
                    <a:pt x="18275" y="3540"/>
                  </a:lnTo>
                  <a:lnTo>
                    <a:pt x="16167" y="5231"/>
                  </a:lnTo>
                  <a:lnTo>
                    <a:pt x="14666" y="6967"/>
                  </a:lnTo>
                  <a:lnTo>
                    <a:pt x="13735" y="8816"/>
                  </a:lnTo>
                  <a:lnTo>
                    <a:pt x="12804" y="11927"/>
                  </a:lnTo>
                  <a:lnTo>
                    <a:pt x="11683" y="15309"/>
                  </a:lnTo>
                  <a:lnTo>
                    <a:pt x="10753" y="16414"/>
                  </a:lnTo>
                  <a:lnTo>
                    <a:pt x="7770" y="17113"/>
                  </a:lnTo>
                  <a:lnTo>
                    <a:pt x="6611" y="17113"/>
                  </a:lnTo>
                  <a:lnTo>
                    <a:pt x="5471" y="21127"/>
                  </a:lnTo>
                  <a:lnTo>
                    <a:pt x="4483" y="21600"/>
                  </a:lnTo>
                  <a:lnTo>
                    <a:pt x="3780" y="21329"/>
                  </a:lnTo>
                  <a:lnTo>
                    <a:pt x="2641" y="20743"/>
                  </a:lnTo>
                  <a:lnTo>
                    <a:pt x="266" y="15738"/>
                  </a:lnTo>
                  <a:lnTo>
                    <a:pt x="0" y="14047"/>
                  </a:lnTo>
                  <a:lnTo>
                    <a:pt x="1900" y="3540"/>
                  </a:lnTo>
                  <a:lnTo>
                    <a:pt x="2204" y="1375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52" name="Shape 352"/>
            <p:cNvSpPr/>
            <p:nvPr/>
          </p:nvSpPr>
          <p:spPr>
            <a:xfrm>
              <a:off x="879210" y="2342297"/>
              <a:ext cx="848557" cy="304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737" y="1460"/>
                  </a:lnTo>
                  <a:lnTo>
                    <a:pt x="13503" y="2954"/>
                  </a:lnTo>
                  <a:lnTo>
                    <a:pt x="8257" y="5161"/>
                  </a:lnTo>
                  <a:lnTo>
                    <a:pt x="4294" y="7768"/>
                  </a:lnTo>
                  <a:lnTo>
                    <a:pt x="2591" y="9384"/>
                  </a:lnTo>
                  <a:lnTo>
                    <a:pt x="1644" y="10896"/>
                  </a:lnTo>
                  <a:lnTo>
                    <a:pt x="1177" y="12407"/>
                  </a:lnTo>
                  <a:lnTo>
                    <a:pt x="532" y="15865"/>
                  </a:lnTo>
                  <a:lnTo>
                    <a:pt x="0" y="17968"/>
                  </a:lnTo>
                  <a:lnTo>
                    <a:pt x="532" y="16456"/>
                  </a:lnTo>
                  <a:lnTo>
                    <a:pt x="887" y="15605"/>
                  </a:lnTo>
                  <a:lnTo>
                    <a:pt x="13124" y="21600"/>
                  </a:lnTo>
                  <a:lnTo>
                    <a:pt x="13722" y="21426"/>
                  </a:lnTo>
                  <a:lnTo>
                    <a:pt x="13722" y="20940"/>
                  </a:lnTo>
                  <a:lnTo>
                    <a:pt x="13124" y="21218"/>
                  </a:lnTo>
                  <a:lnTo>
                    <a:pt x="2591" y="16057"/>
                  </a:lnTo>
                  <a:lnTo>
                    <a:pt x="3117" y="14510"/>
                  </a:lnTo>
                  <a:lnTo>
                    <a:pt x="3407" y="12181"/>
                  </a:lnTo>
                  <a:lnTo>
                    <a:pt x="3768" y="10722"/>
                  </a:lnTo>
                  <a:lnTo>
                    <a:pt x="4347" y="9384"/>
                  </a:lnTo>
                  <a:lnTo>
                    <a:pt x="5761" y="7837"/>
                  </a:lnTo>
                  <a:lnTo>
                    <a:pt x="4874" y="7837"/>
                  </a:lnTo>
                  <a:lnTo>
                    <a:pt x="6494" y="6673"/>
                  </a:lnTo>
                  <a:lnTo>
                    <a:pt x="8363" y="5561"/>
                  </a:lnTo>
                  <a:lnTo>
                    <a:pt x="12048" y="4310"/>
                  </a:lnTo>
                  <a:lnTo>
                    <a:pt x="15342" y="3423"/>
                  </a:lnTo>
                  <a:lnTo>
                    <a:pt x="18022" y="2381"/>
                  </a:lnTo>
                  <a:lnTo>
                    <a:pt x="19737" y="146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53" name="Shape 353"/>
            <p:cNvSpPr/>
            <p:nvPr/>
          </p:nvSpPr>
          <p:spPr>
            <a:xfrm>
              <a:off x="1071493" y="2326092"/>
              <a:ext cx="1077068" cy="321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511"/>
                  </a:moveTo>
                  <a:lnTo>
                    <a:pt x="6795" y="12230"/>
                  </a:lnTo>
                  <a:lnTo>
                    <a:pt x="6935" y="13634"/>
                  </a:lnTo>
                  <a:lnTo>
                    <a:pt x="7014" y="16064"/>
                  </a:lnTo>
                  <a:lnTo>
                    <a:pt x="7014" y="18427"/>
                  </a:lnTo>
                  <a:lnTo>
                    <a:pt x="6883" y="20427"/>
                  </a:lnTo>
                  <a:lnTo>
                    <a:pt x="6706" y="21352"/>
                  </a:lnTo>
                  <a:lnTo>
                    <a:pt x="6520" y="21600"/>
                  </a:lnTo>
                  <a:lnTo>
                    <a:pt x="21362" y="10990"/>
                  </a:lnTo>
                  <a:lnTo>
                    <a:pt x="21493" y="9255"/>
                  </a:lnTo>
                  <a:lnTo>
                    <a:pt x="21600" y="6974"/>
                  </a:lnTo>
                  <a:lnTo>
                    <a:pt x="21549" y="4908"/>
                  </a:lnTo>
                  <a:lnTo>
                    <a:pt x="21321" y="2677"/>
                  </a:lnTo>
                  <a:lnTo>
                    <a:pt x="21153" y="2446"/>
                  </a:lnTo>
                  <a:lnTo>
                    <a:pt x="20925" y="1983"/>
                  </a:lnTo>
                  <a:lnTo>
                    <a:pt x="14307" y="0"/>
                  </a:lnTo>
                  <a:lnTo>
                    <a:pt x="14125" y="331"/>
                  </a:lnTo>
                  <a:lnTo>
                    <a:pt x="20850" y="2330"/>
                  </a:lnTo>
                  <a:lnTo>
                    <a:pt x="21232" y="3421"/>
                  </a:lnTo>
                  <a:lnTo>
                    <a:pt x="21362" y="4974"/>
                  </a:lnTo>
                  <a:lnTo>
                    <a:pt x="21362" y="6974"/>
                  </a:lnTo>
                  <a:lnTo>
                    <a:pt x="21232" y="9370"/>
                  </a:lnTo>
                  <a:lnTo>
                    <a:pt x="21078" y="10693"/>
                  </a:lnTo>
                  <a:lnTo>
                    <a:pt x="7014" y="20906"/>
                  </a:lnTo>
                  <a:lnTo>
                    <a:pt x="7219" y="19071"/>
                  </a:lnTo>
                  <a:lnTo>
                    <a:pt x="7242" y="16956"/>
                  </a:lnTo>
                  <a:lnTo>
                    <a:pt x="7219" y="14857"/>
                  </a:lnTo>
                  <a:lnTo>
                    <a:pt x="7014" y="12163"/>
                  </a:lnTo>
                  <a:lnTo>
                    <a:pt x="6935" y="11618"/>
                  </a:lnTo>
                  <a:lnTo>
                    <a:pt x="251" y="8247"/>
                  </a:lnTo>
                  <a:lnTo>
                    <a:pt x="0" y="8511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54" name="Shape 354"/>
            <p:cNvSpPr/>
            <p:nvPr/>
          </p:nvSpPr>
          <p:spPr>
            <a:xfrm>
              <a:off x="1410080" y="2359974"/>
              <a:ext cx="707828" cy="147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" y="21600"/>
                  </a:moveTo>
                  <a:lnTo>
                    <a:pt x="21600" y="252"/>
                  </a:lnTo>
                  <a:lnTo>
                    <a:pt x="21480" y="0"/>
                  </a:lnTo>
                  <a:lnTo>
                    <a:pt x="0" y="20662"/>
                  </a:lnTo>
                  <a:lnTo>
                    <a:pt x="297" y="2160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55" name="Shape 355"/>
            <p:cNvSpPr/>
            <p:nvPr/>
          </p:nvSpPr>
          <p:spPr>
            <a:xfrm>
              <a:off x="1488108" y="2489611"/>
              <a:ext cx="23688" cy="134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32"/>
                  </a:moveTo>
                  <a:lnTo>
                    <a:pt x="6264" y="2396"/>
                  </a:lnTo>
                  <a:lnTo>
                    <a:pt x="11880" y="7069"/>
                  </a:lnTo>
                  <a:lnTo>
                    <a:pt x="14472" y="11232"/>
                  </a:lnTo>
                  <a:lnTo>
                    <a:pt x="11880" y="15748"/>
                  </a:lnTo>
                  <a:lnTo>
                    <a:pt x="9504" y="18851"/>
                  </a:lnTo>
                  <a:lnTo>
                    <a:pt x="6264" y="21600"/>
                  </a:lnTo>
                  <a:lnTo>
                    <a:pt x="14472" y="21207"/>
                  </a:lnTo>
                  <a:lnTo>
                    <a:pt x="19440" y="17280"/>
                  </a:lnTo>
                  <a:lnTo>
                    <a:pt x="21600" y="12253"/>
                  </a:lnTo>
                  <a:lnTo>
                    <a:pt x="19440" y="7972"/>
                  </a:lnTo>
                  <a:lnTo>
                    <a:pt x="14472" y="3927"/>
                  </a:lnTo>
                  <a:lnTo>
                    <a:pt x="6264" y="0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56" name="Shape 356"/>
            <p:cNvSpPr/>
            <p:nvPr/>
          </p:nvSpPr>
          <p:spPr>
            <a:xfrm>
              <a:off x="1527122" y="2482245"/>
              <a:ext cx="19508" cy="13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34" y="4103"/>
                  </a:lnTo>
                  <a:lnTo>
                    <a:pt x="15145" y="8527"/>
                  </a:lnTo>
                  <a:lnTo>
                    <a:pt x="15145" y="13435"/>
                  </a:lnTo>
                  <a:lnTo>
                    <a:pt x="12414" y="17216"/>
                  </a:lnTo>
                  <a:lnTo>
                    <a:pt x="7697" y="21600"/>
                  </a:lnTo>
                  <a:lnTo>
                    <a:pt x="15145" y="21158"/>
                  </a:lnTo>
                  <a:lnTo>
                    <a:pt x="18869" y="16331"/>
                  </a:lnTo>
                  <a:lnTo>
                    <a:pt x="21600" y="12107"/>
                  </a:lnTo>
                  <a:lnTo>
                    <a:pt x="21600" y="8527"/>
                  </a:lnTo>
                  <a:lnTo>
                    <a:pt x="17628" y="3942"/>
                  </a:lnTo>
                  <a:lnTo>
                    <a:pt x="76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57" name="Shape 357"/>
            <p:cNvSpPr/>
            <p:nvPr/>
          </p:nvSpPr>
          <p:spPr>
            <a:xfrm>
              <a:off x="2037092" y="2380598"/>
              <a:ext cx="76635" cy="104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78" y="0"/>
                  </a:moveTo>
                  <a:lnTo>
                    <a:pt x="0" y="14672"/>
                  </a:lnTo>
                  <a:lnTo>
                    <a:pt x="13639" y="21600"/>
                  </a:lnTo>
                  <a:lnTo>
                    <a:pt x="21600" y="9526"/>
                  </a:lnTo>
                  <a:lnTo>
                    <a:pt x="12529" y="560"/>
                  </a:lnTo>
                  <a:lnTo>
                    <a:pt x="19120" y="9323"/>
                  </a:lnTo>
                  <a:lnTo>
                    <a:pt x="13312" y="19409"/>
                  </a:lnTo>
                  <a:lnTo>
                    <a:pt x="2806" y="14672"/>
                  </a:lnTo>
                  <a:lnTo>
                    <a:pt x="7178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58" name="Shape 358"/>
            <p:cNvSpPr/>
            <p:nvPr/>
          </p:nvSpPr>
          <p:spPr>
            <a:xfrm>
              <a:off x="1995291" y="2386491"/>
              <a:ext cx="23688" cy="12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64" y="0"/>
                  </a:moveTo>
                  <a:lnTo>
                    <a:pt x="14618" y="2123"/>
                  </a:lnTo>
                  <a:lnTo>
                    <a:pt x="18982" y="5743"/>
                  </a:lnTo>
                  <a:lnTo>
                    <a:pt x="21600" y="10529"/>
                  </a:lnTo>
                  <a:lnTo>
                    <a:pt x="17455" y="16980"/>
                  </a:lnTo>
                  <a:lnTo>
                    <a:pt x="14618" y="21600"/>
                  </a:lnTo>
                  <a:lnTo>
                    <a:pt x="6764" y="21600"/>
                  </a:lnTo>
                  <a:lnTo>
                    <a:pt x="10909" y="14899"/>
                  </a:lnTo>
                  <a:lnTo>
                    <a:pt x="14618" y="10529"/>
                  </a:lnTo>
                  <a:lnTo>
                    <a:pt x="10909" y="5743"/>
                  </a:lnTo>
                  <a:lnTo>
                    <a:pt x="4364" y="2123"/>
                  </a:lnTo>
                  <a:lnTo>
                    <a:pt x="0" y="624"/>
                  </a:lnTo>
                  <a:lnTo>
                    <a:pt x="6764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59" name="Shape 359"/>
            <p:cNvSpPr/>
            <p:nvPr/>
          </p:nvSpPr>
          <p:spPr>
            <a:xfrm>
              <a:off x="1878249" y="2408588"/>
              <a:ext cx="16721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31"/>
                  </a:moveTo>
                  <a:lnTo>
                    <a:pt x="4800" y="3959"/>
                  </a:lnTo>
                  <a:lnTo>
                    <a:pt x="11100" y="8193"/>
                  </a:lnTo>
                  <a:lnTo>
                    <a:pt x="8100" y="13642"/>
                  </a:lnTo>
                  <a:lnTo>
                    <a:pt x="0" y="21600"/>
                  </a:lnTo>
                  <a:lnTo>
                    <a:pt x="11100" y="20738"/>
                  </a:lnTo>
                  <a:lnTo>
                    <a:pt x="21600" y="11290"/>
                  </a:lnTo>
                  <a:lnTo>
                    <a:pt x="21600" y="6899"/>
                  </a:lnTo>
                  <a:lnTo>
                    <a:pt x="14700" y="3254"/>
                  </a:lnTo>
                  <a:lnTo>
                    <a:pt x="810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60" name="Shape 360"/>
            <p:cNvSpPr/>
            <p:nvPr/>
          </p:nvSpPr>
          <p:spPr>
            <a:xfrm>
              <a:off x="0" y="2943339"/>
              <a:ext cx="2187576" cy="1474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61" name="Shape 361"/>
            <p:cNvSpPr/>
            <p:nvPr/>
          </p:nvSpPr>
          <p:spPr>
            <a:xfrm>
              <a:off x="-1" y="2778347"/>
              <a:ext cx="423583" cy="1474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62" name="Shape 362"/>
            <p:cNvSpPr/>
            <p:nvPr/>
          </p:nvSpPr>
          <p:spPr>
            <a:xfrm>
              <a:off x="550377" y="2778347"/>
              <a:ext cx="43195" cy="1474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63" name="Shape 363"/>
            <p:cNvSpPr/>
            <p:nvPr/>
          </p:nvSpPr>
          <p:spPr>
            <a:xfrm>
              <a:off x="738480" y="2778347"/>
              <a:ext cx="1449096" cy="1474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64" name="Shape 364"/>
            <p:cNvSpPr/>
            <p:nvPr/>
          </p:nvSpPr>
          <p:spPr>
            <a:xfrm>
              <a:off x="0" y="2430685"/>
              <a:ext cx="298180" cy="1474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65" name="Shape 365"/>
            <p:cNvSpPr/>
            <p:nvPr/>
          </p:nvSpPr>
          <p:spPr>
            <a:xfrm>
              <a:off x="2140200" y="2430685"/>
              <a:ext cx="47375" cy="1474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spd="fast" advClick="1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/>
        </p:nvSpPr>
        <p:spPr>
          <a:xfrm>
            <a:off x="1447800" y="457200"/>
            <a:ext cx="67818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12648">
              <a:defRPr sz="2211">
                <a:ln w="4275">
                  <a:solidFill/>
                </a:ln>
                <a:solidFill>
                  <a:srgbClr val="9C78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2211">
                <a:ln w="4275">
                  <a:solidFill/>
                </a:ln>
                <a:solidFill>
                  <a:srgbClr val="9C7862"/>
                </a:solidFill>
              </a:rPr>
              <a:t>What goes where?</a:t>
            </a:r>
            <a:endParaRPr sz="2412">
              <a:ln w="4275">
                <a:solidFill/>
              </a:ln>
              <a:solidFill>
                <a:srgbClr val="9C7862"/>
              </a:solidFill>
            </a:endParaRPr>
          </a:p>
        </p:txBody>
      </p:sp>
      <p:sp>
        <p:nvSpPr>
          <p:cNvPr id="369" name="Shape 369"/>
          <p:cNvSpPr/>
          <p:nvPr/>
        </p:nvSpPr>
        <p:spPr>
          <a:xfrm flipH="1">
            <a:off x="2895599" y="1600200"/>
            <a:ext cx="1" cy="5029200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70" name="Shape 370"/>
          <p:cNvSpPr/>
          <p:nvPr/>
        </p:nvSpPr>
        <p:spPr>
          <a:xfrm>
            <a:off x="3276600" y="3376612"/>
            <a:ext cx="5554226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4000">
                <a:solidFill>
                  <a:srgbClr val="CC0000"/>
                </a:solidFill>
              </a:rPr>
              <a:t>Notes</a:t>
            </a:r>
            <a:r>
              <a:rPr sz="4000"/>
              <a:t> go here, in the </a:t>
            </a:r>
            <a:endParaRPr b="1" sz="4000"/>
          </a:p>
          <a:p>
            <a:pPr lvl="0"/>
            <a:r>
              <a:rPr sz="4000"/>
              <a:t>large right hand column.</a:t>
            </a:r>
          </a:p>
        </p:txBody>
      </p:sp>
      <p:sp>
        <p:nvSpPr>
          <p:cNvPr id="371" name="Shape 371"/>
          <p:cNvSpPr/>
          <p:nvPr/>
        </p:nvSpPr>
        <p:spPr>
          <a:xfrm>
            <a:off x="914400" y="1574800"/>
            <a:ext cx="2170024" cy="4348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400">
                <a:solidFill>
                  <a:srgbClr val="CC0000"/>
                </a:solidFill>
              </a:rPr>
              <a:t>Questions</a:t>
            </a:r>
            <a:r>
              <a:rPr b="1" sz="2400"/>
              <a:t>, </a:t>
            </a:r>
            <a:endParaRPr b="1" sz="2400"/>
          </a:p>
          <a:p>
            <a:pPr lvl="0"/>
            <a:r>
              <a:rPr b="1" sz="2400"/>
              <a:t>subtitles,</a:t>
            </a:r>
            <a:endParaRPr b="1" sz="2400"/>
          </a:p>
          <a:p>
            <a:pPr lvl="0"/>
            <a:r>
              <a:rPr b="1" sz="2400"/>
              <a:t>etc. go here,</a:t>
            </a:r>
            <a:endParaRPr b="1" sz="2400"/>
          </a:p>
          <a:p>
            <a:pPr lvl="0"/>
            <a:r>
              <a:rPr b="1" sz="2400"/>
              <a:t>in the left </a:t>
            </a:r>
            <a:endParaRPr b="1" sz="2400"/>
          </a:p>
          <a:p>
            <a:pPr lvl="0"/>
            <a:r>
              <a:rPr b="1" sz="2400"/>
              <a:t>hand column.</a:t>
            </a:r>
            <a:endParaRPr b="1" sz="2400"/>
          </a:p>
          <a:p>
            <a:pPr lvl="0"/>
            <a:r>
              <a:rPr b="1" sz="2400"/>
              <a:t>Remember,</a:t>
            </a:r>
            <a:endParaRPr b="1" sz="2400"/>
          </a:p>
          <a:p>
            <a:pPr lvl="0"/>
            <a:r>
              <a:rPr b="1" sz="2400"/>
              <a:t>we want</a:t>
            </a:r>
            <a:endParaRPr b="1" sz="2400"/>
          </a:p>
          <a:p>
            <a:pPr lvl="0"/>
            <a:r>
              <a:rPr b="1" sz="2400"/>
              <a:t>higher level</a:t>
            </a:r>
            <a:endParaRPr b="1" sz="2400"/>
          </a:p>
          <a:p>
            <a:pPr lvl="0"/>
            <a:r>
              <a:rPr b="1" sz="2400"/>
              <a:t>critical </a:t>
            </a:r>
            <a:endParaRPr b="1" sz="2400"/>
          </a:p>
          <a:p>
            <a:pPr lvl="0"/>
            <a:r>
              <a:rPr b="1" sz="2400"/>
              <a:t>thinking</a:t>
            </a:r>
            <a:endParaRPr b="1" sz="2400"/>
          </a:p>
          <a:p>
            <a:pPr lvl="0"/>
            <a:r>
              <a:rPr b="1" sz="2400"/>
              <a:t>questions.</a:t>
            </a:r>
            <a:endParaRPr b="1" sz="2400"/>
          </a:p>
        </p:txBody>
      </p:sp>
      <p:sp>
        <p:nvSpPr>
          <p:cNvPr id="372" name="Shape 372"/>
          <p:cNvSpPr/>
          <p:nvPr/>
        </p:nvSpPr>
        <p:spPr>
          <a:xfrm>
            <a:off x="2895600" y="5105400"/>
            <a:ext cx="60198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400"/>
              <a:t>A 3 to 4 sentence </a:t>
            </a:r>
            <a:r>
              <a:rPr b="1" sz="2400">
                <a:solidFill>
                  <a:srgbClr val="CC0000"/>
                </a:solidFill>
              </a:rPr>
              <a:t>summary</a:t>
            </a:r>
            <a:r>
              <a:rPr b="1" sz="2400"/>
              <a:t> down there on the bottom of the last page of notes</a:t>
            </a:r>
          </a:p>
        </p:txBody>
      </p:sp>
      <p:sp>
        <p:nvSpPr>
          <p:cNvPr id="373" name="Shape 373"/>
          <p:cNvSpPr/>
          <p:nvPr/>
        </p:nvSpPr>
        <p:spPr>
          <a:xfrm>
            <a:off x="5257800" y="5881687"/>
            <a:ext cx="333376" cy="671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A3816C"/>
          </a:solidFill>
          <a:ln w="12700">
            <a:solidFill/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74" name="Shape 374"/>
          <p:cNvSpPr/>
          <p:nvPr/>
        </p:nvSpPr>
        <p:spPr>
          <a:xfrm>
            <a:off x="3184524" y="1573212"/>
            <a:ext cx="4824374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400"/>
              <a:t>Don’t forget the </a:t>
            </a:r>
            <a:r>
              <a:rPr b="1" sz="2400">
                <a:solidFill>
                  <a:srgbClr val="CC0000"/>
                </a:solidFill>
              </a:rPr>
              <a:t>heading</a:t>
            </a:r>
            <a:r>
              <a:rPr b="1" sz="2400"/>
              <a:t>:</a:t>
            </a:r>
            <a:endParaRPr b="1" sz="2400"/>
          </a:p>
          <a:p>
            <a:pPr lvl="0"/>
            <a:r>
              <a:rPr b="1" sz="2400"/>
              <a:t>Name, Class, Period, Date, Topic</a:t>
            </a:r>
          </a:p>
        </p:txBody>
      </p:sp>
      <p:sp>
        <p:nvSpPr>
          <p:cNvPr id="375" name="Shape 375"/>
          <p:cNvSpPr/>
          <p:nvPr/>
        </p:nvSpPr>
        <p:spPr>
          <a:xfrm>
            <a:off x="7086600" y="1295400"/>
            <a:ext cx="257175" cy="671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A3816C"/>
          </a:solidFill>
          <a:ln w="12700">
            <a:solidFill/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76" name="Shape 376"/>
          <p:cNvSpPr/>
          <p:nvPr/>
        </p:nvSpPr>
        <p:spPr>
          <a:xfrm flipH="1">
            <a:off x="1904999" y="228600"/>
            <a:ext cx="2" cy="6400801"/>
          </a:xfrm>
          <a:prstGeom prst="line">
            <a:avLst/>
          </a:prstGeom>
          <a:ln>
            <a:solidFill>
              <a:srgbClr val="CBBD8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spd="fast" advClick="1">
    <p:strips dir="ru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nodeType="afterEffect" presetClass="entr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nodeType="after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3" grpId="4"/>
      <p:bldP build="whole" bldLvl="1" animBg="1" rev="0" advAuto="0" spid="375" grpId="6"/>
      <p:bldP build="whole" bldLvl="1" animBg="1" rev="0" advAuto="0" spid="372" grpId="3"/>
      <p:bldP build="whole" bldLvl="1" animBg="1" rev="0" advAuto="0" spid="371" grpId="2"/>
      <p:bldP build="whole" bldLvl="1" animBg="1" rev="0" advAuto="0" spid="374" grpId="5"/>
      <p:bldP build="whole" bldLvl="1" animBg="1" rev="0" advAuto="0" spid="37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/>
        </p:nvSpPr>
        <p:spPr>
          <a:xfrm>
            <a:off x="1219200" y="533400"/>
            <a:ext cx="7416800" cy="19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548640"/>
            <a:r>
              <a:rPr sz="3120">
                <a:ln w="4572">
                  <a:solidFill/>
                </a:ln>
                <a:solidFill>
                  <a:srgbClr val="9C7862"/>
                </a:solidFill>
                <a:latin typeface="Arial Black"/>
                <a:ea typeface="Arial Black"/>
                <a:cs typeface="Arial Black"/>
                <a:sym typeface="Arial Black"/>
              </a:rPr>
              <a:t>In the right sleeve of your packet:</a:t>
            </a:r>
            <a:endParaRPr sz="2400">
              <a:ln w="4572">
                <a:solidFill/>
              </a:ln>
              <a:solidFill>
                <a:srgbClr val="9C786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defTabSz="548640"/>
            <a:r>
              <a:rPr sz="3120">
                <a:ln w="4572">
                  <a:solidFill/>
                </a:ln>
                <a:solidFill>
                  <a:srgbClr val="9C786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2400">
              <a:ln w="4572">
                <a:solidFill/>
              </a:ln>
              <a:noFill/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1219199" y="1905000"/>
            <a:ext cx="4572002" cy="242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/>
            </a:lvl1pPr>
          </a:lstStyle>
          <a:p>
            <a:pPr lvl="0">
              <a:defRPr b="0" sz="1800"/>
            </a:pPr>
            <a:r>
              <a:rPr b="1" sz="4000"/>
              <a:t>Basic Cornell Notes Instruction Sheet</a:t>
            </a:r>
            <a:endParaRPr b="1" sz="4400"/>
          </a:p>
        </p:txBody>
      </p:sp>
      <p:sp>
        <p:nvSpPr>
          <p:cNvPr id="380" name="Shape 380"/>
          <p:cNvSpPr/>
          <p:nvPr/>
        </p:nvSpPr>
        <p:spPr>
          <a:xfrm>
            <a:off x="4495800" y="4800600"/>
            <a:ext cx="3352800" cy="121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/>
            </a:lvl1pPr>
          </a:lstStyle>
          <a:p>
            <a:pPr lvl="0">
              <a:defRPr b="0" sz="1800"/>
            </a:pPr>
            <a:r>
              <a:rPr b="1" sz="4000"/>
              <a:t>Progression Samples</a:t>
            </a:r>
          </a:p>
        </p:txBody>
      </p:sp>
      <p:pic>
        <p:nvPicPr>
          <p:cNvPr id="381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0" y="1905000"/>
            <a:ext cx="2347913" cy="236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" y="4038600"/>
            <a:ext cx="2346325" cy="243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>
          <a:xfrm rot="16200000">
            <a:off x="-323850" y="3524249"/>
            <a:ext cx="3962400" cy="57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30936">
              <a:defRPr b="1" sz="1518">
                <a:ln w="6046">
                  <a:solidFill/>
                </a:ln>
                <a:solidFill>
                  <a:srgbClr val="9C7862"/>
                </a:solidFill>
              </a:defRPr>
            </a:lvl1pPr>
          </a:lstStyle>
          <a:p>
            <a:pPr lvl="0">
              <a:defRPr b="0"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b="1" sz="1518">
                <a:ln w="6046">
                  <a:solidFill/>
                </a:ln>
                <a:solidFill>
                  <a:srgbClr val="9C7862"/>
                </a:solidFill>
              </a:rPr>
              <a:t>Grading Rubric</a:t>
            </a:r>
            <a:endParaRPr b="1" sz="2484">
              <a:ln w="6046">
                <a:solidFill/>
              </a:ln>
              <a:solidFill>
                <a:srgbClr val="9C7862"/>
              </a:solidFill>
            </a:endParaRPr>
          </a:p>
        </p:txBody>
      </p:sp>
      <p:grpSp>
        <p:nvGrpSpPr>
          <p:cNvPr id="387" name="Group 387"/>
          <p:cNvGrpSpPr/>
          <p:nvPr/>
        </p:nvGrpSpPr>
        <p:grpSpPr>
          <a:xfrm>
            <a:off x="2133600" y="228600"/>
            <a:ext cx="6697663" cy="6400800"/>
            <a:chOff x="0" y="0"/>
            <a:chExt cx="6697662" cy="6400800"/>
          </a:xfrm>
        </p:grpSpPr>
        <p:sp>
          <p:nvSpPr>
            <p:cNvPr id="385" name="Shape 385"/>
            <p:cNvSpPr/>
            <p:nvPr/>
          </p:nvSpPr>
          <p:spPr>
            <a:xfrm>
              <a:off x="0" y="0"/>
              <a:ext cx="6697663" cy="64008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pic>
          <p:nvPicPr>
            <p:cNvPr id="386" name="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697663" cy="6400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60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000">
                <a:solidFill>
                  <a:srgbClr val="CC0000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27" name="Shape 27"/>
          <p:cNvSpPr/>
          <p:nvPr/>
        </p:nvSpPr>
        <p:spPr>
          <a:xfrm>
            <a:off x="1066800" y="2667000"/>
            <a:ext cx="6553200" cy="2883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78618" indent="-378618">
              <a:buClr>
                <a:srgbClr val="A32C0B"/>
              </a:buClr>
              <a:buSzPct val="100000"/>
              <a:buChar char="•"/>
            </a:pPr>
            <a:r>
              <a:rPr b="1" sz="3600"/>
              <a:t>How did you learn             the skill of note                  taking?</a:t>
            </a:r>
            <a:endParaRPr b="1" sz="3600"/>
          </a:p>
          <a:p>
            <a:pPr lvl="0" marL="336550" indent="-336550">
              <a:buClr>
                <a:srgbClr val="A32C0B"/>
              </a:buClr>
              <a:buSzPct val="100000"/>
              <a:buChar char="•"/>
            </a:pPr>
            <a:endParaRPr b="1" sz="1000"/>
          </a:p>
          <a:p>
            <a:pPr lvl="0" marL="378618" indent="-378618">
              <a:buClr>
                <a:srgbClr val="A32C0B"/>
              </a:buClr>
              <a:buSzPct val="100000"/>
              <a:buChar char="•"/>
            </a:pPr>
            <a:r>
              <a:rPr b="1" sz="3600"/>
              <a:t>How did this skill contribute to your success?</a:t>
            </a:r>
          </a:p>
        </p:txBody>
      </p:sp>
      <p:sp>
        <p:nvSpPr>
          <p:cNvPr id="28" name="Shape 28"/>
          <p:cNvSpPr/>
          <p:nvPr/>
        </p:nvSpPr>
        <p:spPr>
          <a:xfrm>
            <a:off x="1066800" y="1600200"/>
            <a:ext cx="7594600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</a:pPr>
            <a:r>
              <a:rPr b="1" sz="5400" u="sng">
                <a:solidFill>
                  <a:srgbClr val="CC0000"/>
                </a:solidFill>
              </a:rPr>
              <a:t>Quickwrite Questions</a:t>
            </a:r>
            <a:r>
              <a:rPr b="1" sz="5400">
                <a:solidFill>
                  <a:srgbClr val="CC0000"/>
                </a:solidFill>
              </a:rPr>
              <a:t>:</a:t>
            </a:r>
          </a:p>
        </p:txBody>
      </p:sp>
      <p:pic>
        <p:nvPicPr>
          <p:cNvPr id="29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0" y="2819400"/>
            <a:ext cx="2987675" cy="2786063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/>
          <p:nvPr/>
        </p:nvSpPr>
        <p:spPr>
          <a:xfrm>
            <a:off x="1371600" y="457200"/>
            <a:ext cx="67056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475487">
              <a:defRPr sz="1403">
                <a:ln w="3434">
                  <a:solidFill/>
                </a:ln>
                <a:solidFill>
                  <a:srgbClr val="9C78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1403">
                <a:ln w="3434">
                  <a:solidFill/>
                </a:ln>
                <a:solidFill>
                  <a:srgbClr val="9C7862"/>
                </a:solidFill>
              </a:rPr>
              <a:t>The Hidden Curriculum</a:t>
            </a:r>
            <a:endParaRPr sz="2496">
              <a:ln w="3434">
                <a:solidFill/>
              </a:ln>
              <a:solidFill>
                <a:srgbClr val="9C7862"/>
              </a:solidFill>
            </a:endParaRPr>
          </a:p>
        </p:txBody>
      </p:sp>
    </p:spTree>
  </p:cSld>
  <p:clrMapOvr>
    <a:masterClrMapping/>
  </p:clrMapOvr>
  <p:transition spd="fast" advClick="1">
    <p:strips dir="ru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type="body" idx="4294967295"/>
          </p:nvPr>
        </p:nvSpPr>
        <p:spPr>
          <a:xfrm>
            <a:off x="3124200" y="1295400"/>
            <a:ext cx="5638800" cy="2057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171235" indent="-171235" defTabSz="429768">
              <a:spcBef>
                <a:spcPts val="0"/>
              </a:spcBef>
              <a:buClr>
                <a:srgbClr val="CC3300"/>
              </a:buClr>
              <a:buChar char="•"/>
              <a:defRPr b="0" sz="1800"/>
            </a:pPr>
            <a:r>
              <a:rPr b="1" sz="1598">
                <a:solidFill>
                  <a:srgbClr val="008000"/>
                </a:solidFill>
              </a:rPr>
              <a:t>(Overview: quickly scan)</a:t>
            </a:r>
            <a:endParaRPr b="1" sz="1598">
              <a:solidFill>
                <a:srgbClr val="008000"/>
              </a:solidFill>
            </a:endParaRPr>
          </a:p>
          <a:p>
            <a:pPr lvl="0" marL="161162" indent="-161162" defTabSz="429768">
              <a:spcBef>
                <a:spcPts val="0"/>
              </a:spcBef>
              <a:buClr>
                <a:srgbClr val="CC3300"/>
              </a:buClr>
              <a:buChar char="•"/>
              <a:defRPr b="0" sz="1800"/>
            </a:pPr>
            <a:endParaRPr b="1" sz="939">
              <a:solidFill>
                <a:srgbClr val="008000"/>
              </a:solidFill>
            </a:endParaRPr>
          </a:p>
          <a:p>
            <a:pPr lvl="0" marL="171235" indent="-171235" defTabSz="429768">
              <a:spcBef>
                <a:spcPts val="0"/>
              </a:spcBef>
              <a:buClr>
                <a:srgbClr val="CC3300"/>
              </a:buClr>
              <a:buChar char="•"/>
              <a:defRPr b="0" sz="1800"/>
            </a:pPr>
            <a:r>
              <a:rPr b="1" sz="1598">
                <a:solidFill>
                  <a:srgbClr val="FF0000"/>
                </a:solidFill>
              </a:rPr>
              <a:t>(Establish a purpose)</a:t>
            </a:r>
            <a:endParaRPr b="1" sz="1598">
              <a:solidFill>
                <a:srgbClr val="FF0000"/>
              </a:solidFill>
            </a:endParaRPr>
          </a:p>
          <a:p>
            <a:pPr lvl="0" marL="161162" indent="-161162" defTabSz="429768">
              <a:spcBef>
                <a:spcPts val="0"/>
              </a:spcBef>
              <a:buClr>
                <a:srgbClr val="CC3300"/>
              </a:buClr>
              <a:buChar char="•"/>
              <a:defRPr b="0" sz="1800"/>
            </a:pPr>
            <a:endParaRPr b="1" i="1" sz="939"/>
          </a:p>
          <a:p>
            <a:pPr lvl="0" marL="171235" indent="-171235" defTabSz="429768">
              <a:spcBef>
                <a:spcPts val="300"/>
              </a:spcBef>
              <a:buChar char="•"/>
              <a:defRPr b="0" sz="1800"/>
            </a:pPr>
            <a:r>
              <a:rPr b="1" sz="1598">
                <a:solidFill>
                  <a:srgbClr val="996633"/>
                </a:solidFill>
              </a:rPr>
              <a:t>(to answer questions)</a:t>
            </a:r>
            <a:endParaRPr b="1" i="1" sz="1598"/>
          </a:p>
          <a:p>
            <a:pPr lvl="0" marL="171235" indent="-171235" defTabSz="429768">
              <a:spcBef>
                <a:spcPts val="300"/>
              </a:spcBef>
              <a:buChar char="•"/>
              <a:defRPr b="0" sz="1800"/>
            </a:pPr>
            <a:r>
              <a:rPr b="1" sz="1598">
                <a:solidFill>
                  <a:srgbClr val="0000FF"/>
                </a:solidFill>
              </a:rPr>
              <a:t>(answers to questions with the book closed)</a:t>
            </a:r>
            <a:endParaRPr sz="1598"/>
          </a:p>
          <a:p>
            <a:pPr lvl="0" marL="171235" indent="-171235" defTabSz="429768">
              <a:spcBef>
                <a:spcPts val="300"/>
              </a:spcBef>
              <a:buChar char="•"/>
              <a:defRPr b="0" sz="1800"/>
            </a:pPr>
            <a:r>
              <a:rPr b="1" sz="1598">
                <a:solidFill>
                  <a:srgbClr val="F8007C"/>
                </a:solidFill>
              </a:rPr>
              <a:t>(Take notes!)</a:t>
            </a:r>
            <a:endParaRPr b="1" sz="1598">
              <a:solidFill>
                <a:srgbClr val="F8007C"/>
              </a:solidFill>
            </a:endParaRPr>
          </a:p>
          <a:p>
            <a:pPr lvl="0" marL="161162" indent="-161162" defTabSz="429768">
              <a:spcBef>
                <a:spcPts val="300"/>
              </a:spcBef>
              <a:buChar char="•"/>
              <a:defRPr b="0" sz="1800"/>
            </a:pPr>
            <a:endParaRPr b="1" i="1" sz="469"/>
          </a:p>
          <a:p>
            <a:pPr lvl="0" marL="171235" indent="-171235" defTabSz="429768">
              <a:spcBef>
                <a:spcPts val="300"/>
              </a:spcBef>
              <a:buChar char="•"/>
              <a:defRPr b="0" sz="1800"/>
            </a:pPr>
            <a:r>
              <a:rPr b="1" sz="1598">
                <a:solidFill>
                  <a:srgbClr val="800080"/>
                </a:solidFill>
              </a:rPr>
              <a:t>(at short intervals)</a:t>
            </a:r>
          </a:p>
        </p:txBody>
      </p:sp>
      <p:sp>
        <p:nvSpPr>
          <p:cNvPr id="390" name="Shape 390"/>
          <p:cNvSpPr/>
          <p:nvPr/>
        </p:nvSpPr>
        <p:spPr>
          <a:xfrm>
            <a:off x="1066800" y="533400"/>
            <a:ext cx="76200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557784">
              <a:defRPr sz="1647">
                <a:ln w="4725">
                  <a:solidFill/>
                </a:ln>
                <a:solidFill>
                  <a:srgbClr val="9C78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1647">
                <a:ln w="4725">
                  <a:solidFill/>
                </a:ln>
                <a:solidFill>
                  <a:srgbClr val="9C7862"/>
                </a:solidFill>
              </a:rPr>
              <a:t>SQ4R-Writing to Learn</a:t>
            </a:r>
            <a:endParaRPr sz="2196">
              <a:ln w="4725">
                <a:solidFill/>
              </a:ln>
              <a:solidFill>
                <a:srgbClr val="9C7862"/>
              </a:solidFill>
            </a:endParaRPr>
          </a:p>
        </p:txBody>
      </p:sp>
      <p:pic>
        <p:nvPicPr>
          <p:cNvPr id="391" name="survey.png" descr="[SURVEY]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1303337"/>
            <a:ext cx="1905000" cy="746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question.png" descr="[QUESTION]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" y="2057400"/>
            <a:ext cx="1981200" cy="742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read.png" descr="[READ]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1600" y="2971800"/>
            <a:ext cx="1524000" cy="681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recite.png" descr="[RECITE]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5400" y="3733800"/>
            <a:ext cx="1651000" cy="706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rite.png" descr="[WRITE]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71600" y="4800600"/>
            <a:ext cx="1295400" cy="554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review.png" descr="[REVIEW]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95400" y="5562600"/>
            <a:ext cx="1568450" cy="700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/>
        </p:nvSpPr>
        <p:spPr>
          <a:xfrm>
            <a:off x="1219200" y="533400"/>
            <a:ext cx="7239000" cy="94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58368">
              <a:defRPr sz="2664">
                <a:ln w="4937">
                  <a:solidFill/>
                </a:ln>
                <a:solidFill>
                  <a:srgbClr val="99663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2664">
                <a:ln w="4937">
                  <a:solidFill/>
                </a:ln>
                <a:solidFill>
                  <a:srgbClr val="996633"/>
                </a:solidFill>
              </a:rPr>
              <a:t>Learning Logs</a:t>
            </a:r>
            <a:endParaRPr sz="2592">
              <a:ln w="4937">
                <a:solidFill/>
              </a:ln>
              <a:solidFill>
                <a:srgbClr val="996633"/>
              </a:solidFill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990600" y="1676400"/>
            <a:ext cx="7799324" cy="4075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600"/>
              <a:t> </a:t>
            </a:r>
            <a:r>
              <a:rPr sz="4000"/>
              <a:t>A writing technique to help focus </a:t>
            </a:r>
            <a:endParaRPr b="1" sz="4000"/>
          </a:p>
          <a:p>
            <a:pPr lvl="0"/>
            <a:r>
              <a:rPr sz="4000"/>
              <a:t>on what you are learning in class.</a:t>
            </a:r>
            <a:endParaRPr b="1" sz="4000"/>
          </a:p>
          <a:p>
            <a:pPr lvl="0"/>
            <a:endParaRPr b="1" sz="4000"/>
          </a:p>
          <a:p>
            <a:pPr lvl="0"/>
            <a:r>
              <a:rPr sz="4000"/>
              <a:t>Writing in your learning log is a </a:t>
            </a:r>
            <a:endParaRPr b="1" sz="4000"/>
          </a:p>
          <a:p>
            <a:pPr lvl="0"/>
            <a:r>
              <a:rPr sz="4000"/>
              <a:t>great way to use writing as a </a:t>
            </a:r>
            <a:endParaRPr b="1" sz="4000"/>
          </a:p>
          <a:p>
            <a:pPr lvl="0"/>
            <a:r>
              <a:rPr sz="4000"/>
              <a:t>process of discovery and for </a:t>
            </a:r>
            <a:endParaRPr b="1" sz="4000"/>
          </a:p>
          <a:p>
            <a:pPr lvl="0"/>
            <a:r>
              <a:rPr sz="4000"/>
              <a:t>clarification of ideas.</a:t>
            </a:r>
            <a:r>
              <a:rPr sz="3600"/>
              <a:t> </a:t>
            </a:r>
          </a:p>
        </p:txBody>
      </p:sp>
      <p:pic>
        <p:nvPicPr>
          <p:cNvPr id="400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5037" y="4724400"/>
            <a:ext cx="1368426" cy="1717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/>
        </p:nvSpPr>
        <p:spPr>
          <a:xfrm>
            <a:off x="1219200" y="533400"/>
            <a:ext cx="7239000" cy="94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58368">
              <a:defRPr sz="2664">
                <a:ln w="4937">
                  <a:solidFill/>
                </a:ln>
                <a:solidFill>
                  <a:srgbClr val="99663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2664">
                <a:ln w="4937">
                  <a:solidFill/>
                </a:ln>
                <a:solidFill>
                  <a:srgbClr val="996633"/>
                </a:solidFill>
              </a:rPr>
              <a:t>Note Taking Tips</a:t>
            </a:r>
            <a:endParaRPr sz="2592">
              <a:ln w="4937">
                <a:solidFill/>
              </a:ln>
              <a:solidFill>
                <a:srgbClr val="996633"/>
              </a:solidFill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914400" y="1676400"/>
            <a:ext cx="7954328" cy="4646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4000" u="sng"/>
              <a:t>Speaker says</a:t>
            </a:r>
            <a:r>
              <a:rPr sz="4000"/>
              <a:t>: “Hippocrates, a</a:t>
            </a:r>
            <a:endParaRPr b="1" sz="4000"/>
          </a:p>
          <a:p>
            <a:pPr lvl="0"/>
            <a:r>
              <a:rPr sz="4000"/>
              <a:t>Greek who is considered to be the</a:t>
            </a:r>
            <a:endParaRPr b="1" sz="4000"/>
          </a:p>
          <a:p>
            <a:pPr lvl="0"/>
            <a:r>
              <a:rPr sz="4000"/>
              <a:t>Father of modern medicine, was</a:t>
            </a:r>
            <a:endParaRPr b="1" sz="4000"/>
          </a:p>
          <a:p>
            <a:pPr lvl="0"/>
            <a:r>
              <a:rPr sz="4000"/>
              <a:t>Born on the island of Cos in</a:t>
            </a:r>
            <a:endParaRPr b="1" sz="4000"/>
          </a:p>
          <a:p>
            <a:pPr lvl="0"/>
            <a:r>
              <a:rPr sz="4000"/>
              <a:t>460 B.C.”</a:t>
            </a:r>
            <a:endParaRPr b="1" sz="4000"/>
          </a:p>
          <a:p>
            <a:pPr lvl="0"/>
            <a:endParaRPr b="1" sz="4000"/>
          </a:p>
          <a:p>
            <a:pPr lvl="0"/>
            <a:r>
              <a:rPr sz="4000" u="sng"/>
              <a:t>Notes say</a:t>
            </a:r>
            <a:r>
              <a:rPr sz="4000"/>
              <a:t>: “Hippocrates (Gr.)</a:t>
            </a:r>
            <a:endParaRPr b="1" sz="4000"/>
          </a:p>
          <a:p>
            <a:pPr lvl="0"/>
            <a:r>
              <a:rPr sz="4000"/>
              <a:t>Father of med. B. Cos 460BC”</a:t>
            </a:r>
          </a:p>
        </p:txBody>
      </p:sp>
    </p:spTree>
  </p:cSld>
  <p:clrMapOvr>
    <a:masterClrMapping/>
  </p:clrMapOvr>
  <p:transition spd="fast" advClick="1">
    <p:strips dir="ru"/>
  </p:transition>
</p:sld>
</file>

<file path=ppt/slides/slide23.xml><?xml version="1.0" encoding="UTF-8" standalone="yes"?><p:sld xmlns:a="http://schemas.openxmlformats.org/drawingml/2006/main" xmlns:r="http://schemas.openxmlformats.org/officeDocument/2006/relationships" xmlns:p="http://schemas.openxmlformats.org/presentationml/2006/main" showMasterSp="1" showMasterPhAnim="1"><p:cSld><p:spTree><p:nvGrpSpPr><p:cNvPr id="1" name=""/><p:cNvGrpSpPr/><p:nvPr/></p:nvGrpSpPr><p:grpSpPr><a:xfrm><a:off x="0" y="0"/><a:ext cx="0" cy="0"/><a:chOff x="0" y="0"/><a:chExt cx="0" cy="0"/></a:xfrm></p:grpSpPr><p:sp><p:nvSpPr><p:cNvPr id="405" name="Shape 405"/><p:cNvSpPr/><p:nvPr/></p:nvSpPr><p:spPr><a:xfrm><a:off x="-1" y="228600"/><a:ext cx="9144002" cy="3481745"/></a:xfrm><a:prstGeom prst="rect"><a:avLst/></a:prstGeom><a:ln w="12700"><a:miter lim="400000"/></a:ln><a:extLst><a:ext uri="{C572A759-6A51-4108-AA02-DFA0A04FC94B}"><ma14:wrappingTextBoxFlag val="1" xmlns:ma14="http://schemas.microsoft.com/office/mac/drawingml/2011/main"/></a:ext></a:extLst></p:spPr><p:txBody><a:bodyPr lIns="45719" rIns="45719"><a:spAutoFit/></a:bodyPr><a:lstStyle/><a:p><a:pPr lvl="0" algn="ctr"/><a:r><a:rPr b="1" sz="2400"/><a:t>Designed</a:t></a:r><a:r><a:rPr b="1" sz="4000"/><a:t> </a:t></a:r><a:r><a:rPr b="1" sz="2400"/><a:t>by</a:t></a:r><a:endParaRPr b="1" sz="4000"><a:effectLst><a:outerShdw sx="100000" sy="100000" kx="0" ky="0" algn="b" rotWithShape="0" blurRad="12700" dist="25400" dir="2700000"><a:srgbClr val="FFFFFF"/></a:outerShdw></a:effectLst></a:endParaRPr></a:p><a:p><a:pPr lvl="0" algn="ctr"/><a:endParaRPr b="1" sz="1200"><a:effectLst><a:outerShdw sx="100000" sy="100000" kx="0" ky="0" algn="b" rotWithShape="0" blurRad="12700" dist="25400" dir="2700000"><a:srgbClr val="FFFFFF"/></a:outerShdw></a:effectLst></a:endParaRPr></a:p><a:p><a:pPr lvl="0" algn="ctr"/><a:r><a:rPr b="1" i="1" sz="4000"><a:solidFill><a:srgbClr val="CC0000"/></a:solidFill><a:effectLst><a:outerShdw sx="100000" sy="100000" kx="0" ky="0" algn="b" rotWithShape="0" blurRad="12700" dist="25400" dir="2700000"><a:srgbClr val="000000"/></a:outerShdw></a:effectLst></a:rPr><a:t>Paul Bullock</a:t></a:r><a:endParaRPr b="1" sz="3200"><a:effectLst><a:outerShdw sx="100000" sy="100000" kx="0" ky="0" algn="b" rotWithShape="0" blurRad="12700" dist="25400" dir="2700000"><a:srgbClr val="FFFFFF"/></a:outerShdw></a:effectLst></a:endParaRPr></a:p><a:p><a:pPr lvl="0" algn="ctr"/><a:r><a:rPr b="1" sz="3200"/><a:t>Senior Program Specialist</a:t></a:r><a:endParaRPr b="1" sz="3200"/></a:p><a:p><a:pPr lvl="0" algn="ctr"/><a:r><a:rPr b="1" sz="3200"/><a:t>&amp;</a:t></a:r><a:r><a:rPr b="1" i="1" sz="4000"><a:solidFill><a:srgbClr val="CC3300"/></a:solidFill><a:effectLst><a:outerShdw sx="100000" sy="100000" kx="0" ky="0" algn="b" rotWithShape="0" blurRad="12700" dist="25400" dir="2700000"><a:srgbClr val="000000"/></a:outerShdw></a:effectLst></a:rPr><a:t> </a:t></a:r><a:endParaRPr b="1" i="1" sz="4000"><a:solidFill><a:srgbClr val="CC3300"/></a:solidFill><a:effectLst><a:outerShdw sx="100000" sy="100000" kx="0" ky="0" algn="b" rotWithShape="0" blurRad="12700" dist="25400" dir="2700000"><a:srgbClr val="000000"/></a:outerShdw></a:effectLst></a:endParaRPr></a:p><a:p><a:pPr lvl="0" algn="ctr"/><a:r><a:rPr b="1" i="1" sz="4000"><a:solidFill><a:srgbClr val="CC3300"/></a:solidFill><a:effectLst><a:outerShdw sx="100000" sy="100000" kx="0" ky="0" algn="b" rotWithShape="0" blurRad="12700" dist="25400" dir="2700000"><a:srgbClr val="000000"/></a:outerShdw></a:effectLst></a:rPr><a:t>Anne Maben</a:t></a:r><a:endParaRPr b="1" sz="3200"><a:solidFill><a:srgbClr val="660066"/></a:solidFill><a:effectLst><a:outerShdw sx="100000" sy="100000" kx="0" ky="0" algn="b" rotWithShape="0" blurRad="12700" dist="25400" dir="2700000"><a:srgbClr val="000000"/></a:outerShdw></a:effectLst></a:endParaRPr></a:p><a:p><a:pPr lvl="0" algn="ctr"/><a:r><a:rPr b="1" sz="3200"/><a:t>AP Science Coach</a:t></a:r></a:p></p:txBody></p:sp><p:pic><p:nvPicPr><p:cNvPr id="406" name="image.jpg" descr="AVID  logo color small.jpg                                     00002A44Macintosh HD                   B71C5AB1:"/><p:cNvPicPr/><p:nvPr/></p:nvPicPr><p:blipFill><a:blip r:embed="rId2"><a:extLst/></a:blip><a:stretch><a:fillRect/></a:stretch></p:blipFill><p:spPr><a:xfrm><a:off x="3581400" y="3886200"/><a:ext cx="2293938" cy="2514600"/></a:xfrm><a:prstGeom prst="rect"><a:avLst/></a:prstGeom><a:ln w="12700"><a:miter lim="400000"/></a:ln></p:spPr></p:pic></p:spTree></p:cSld><p:clrMapOvr><a:masterClrMapping/></p:clrMapOvr><p:transition spd="fast" advClick="1"><p:strips dir="ru"/></p:transition></p:sld>
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1066800" y="457200"/>
            <a:ext cx="74676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49223">
              <a:defRPr sz="2556">
                <a:ln w="4801">
                  <a:solidFill/>
                </a:ln>
                <a:solidFill>
                  <a:srgbClr val="9C78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2556">
                <a:ln w="4801">
                  <a:solidFill/>
                </a:ln>
                <a:solidFill>
                  <a:srgbClr val="9C7862"/>
                </a:solidFill>
              </a:rPr>
              <a:t>Why take notes?</a:t>
            </a:r>
            <a:endParaRPr sz="2556">
              <a:ln w="4801">
                <a:solidFill/>
              </a:ln>
              <a:solidFill>
                <a:srgbClr val="9C7862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066800" y="1600200"/>
            <a:ext cx="7010400" cy="4548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36550" indent="-336550">
              <a:buClr>
                <a:srgbClr val="A32C0B"/>
              </a:buClr>
              <a:buSzPct val="100000"/>
              <a:buChar char="•"/>
            </a:pPr>
            <a:r>
              <a:rPr b="1" sz="3200"/>
              <a:t>Cornell note taking stimulates </a:t>
            </a:r>
            <a:r>
              <a:rPr b="1" sz="3200">
                <a:solidFill>
                  <a:srgbClr val="CC0000"/>
                </a:solidFill>
              </a:rPr>
              <a:t>critical thinking skills.</a:t>
            </a:r>
            <a:endParaRPr b="1" sz="3200"/>
          </a:p>
          <a:p>
            <a:pPr lvl="0" marL="336550" indent="-336550">
              <a:buClr>
                <a:srgbClr val="A32C0B"/>
              </a:buClr>
              <a:buSzPct val="100000"/>
              <a:buChar char="•"/>
            </a:pPr>
            <a:endParaRPr b="1" sz="2400"/>
          </a:p>
          <a:p>
            <a:pPr lvl="0" marL="336550" indent="-336550">
              <a:buClr>
                <a:srgbClr val="A32C0B"/>
              </a:buClr>
              <a:buSzPct val="100000"/>
              <a:buChar char="•"/>
            </a:pPr>
            <a:r>
              <a:rPr b="1" sz="3200"/>
              <a:t>Note taking helps students </a:t>
            </a:r>
            <a:r>
              <a:rPr b="1" sz="3200">
                <a:solidFill>
                  <a:srgbClr val="CC0000"/>
                </a:solidFill>
              </a:rPr>
              <a:t>remember what is said</a:t>
            </a:r>
            <a:r>
              <a:rPr b="1" sz="3200"/>
              <a:t> in  class.</a:t>
            </a:r>
            <a:endParaRPr b="1" sz="3200"/>
          </a:p>
          <a:p>
            <a:pPr lvl="0" marL="336550" indent="-336550">
              <a:buClr>
                <a:srgbClr val="A32C0B"/>
              </a:buClr>
              <a:buSzPct val="100000"/>
              <a:buChar char="•"/>
            </a:pPr>
            <a:endParaRPr b="1" sz="2400"/>
          </a:p>
          <a:p>
            <a:pPr lvl="0" marL="336550" indent="-336550">
              <a:buClr>
                <a:srgbClr val="A32C0B"/>
              </a:buClr>
              <a:buSzPct val="100000"/>
              <a:buChar char="•"/>
            </a:pPr>
            <a:r>
              <a:rPr b="1" sz="3200"/>
              <a:t>A good set of notes can help students work on assignments and </a:t>
            </a:r>
            <a:r>
              <a:rPr b="1" sz="3200">
                <a:solidFill>
                  <a:srgbClr val="CC0000"/>
                </a:solidFill>
              </a:rPr>
              <a:t>prepare for tests</a:t>
            </a:r>
            <a:r>
              <a:rPr b="1" sz="3200"/>
              <a:t> outside of the classroom.</a:t>
            </a:r>
          </a:p>
        </p:txBody>
      </p:sp>
      <p:pic>
        <p:nvPicPr>
          <p:cNvPr id="34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5200" y="1828800"/>
            <a:ext cx="1541463" cy="175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strips dir="ru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1066800" y="1600200"/>
            <a:ext cx="7772400" cy="4065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79400" indent="-279400">
              <a:buClr>
                <a:srgbClr val="A32C0B"/>
              </a:buClr>
              <a:buSzPct val="100000"/>
              <a:buChar char="•"/>
            </a:pPr>
            <a:r>
              <a:rPr b="1" sz="3200"/>
              <a:t>Good notes allow students to help each other </a:t>
            </a:r>
            <a:r>
              <a:rPr b="1" sz="3200">
                <a:solidFill>
                  <a:srgbClr val="CC0000"/>
                </a:solidFill>
              </a:rPr>
              <a:t>problem solve</a:t>
            </a:r>
            <a:r>
              <a:rPr b="1" sz="3200"/>
              <a:t>.</a:t>
            </a:r>
            <a:endParaRPr b="1" sz="3200"/>
          </a:p>
          <a:p>
            <a:pPr lvl="0" marL="279400" indent="-279400">
              <a:buClr>
                <a:srgbClr val="A32C0B"/>
              </a:buClr>
              <a:buSzPct val="100000"/>
              <a:buChar char="•"/>
            </a:pPr>
            <a:endParaRPr b="1" sz="3200"/>
          </a:p>
          <a:p>
            <a:pPr lvl="0" marL="279400" indent="-279400">
              <a:buClr>
                <a:srgbClr val="A32C0B"/>
              </a:buClr>
              <a:buSzPct val="100000"/>
              <a:buChar char="•"/>
            </a:pPr>
            <a:r>
              <a:rPr b="1" sz="3200"/>
              <a:t>Good Notes help students </a:t>
            </a:r>
            <a:r>
              <a:rPr b="1" sz="3200">
                <a:solidFill>
                  <a:srgbClr val="CC0000"/>
                </a:solidFill>
              </a:rPr>
              <a:t>organize and process data</a:t>
            </a:r>
            <a:r>
              <a:rPr b="1" sz="3200"/>
              <a:t> and information.</a:t>
            </a:r>
            <a:endParaRPr b="1" sz="3200"/>
          </a:p>
          <a:p>
            <a:pPr lvl="0" marL="279400" indent="-279400">
              <a:buClr>
                <a:srgbClr val="A32C0B"/>
              </a:buClr>
              <a:buSzPct val="100000"/>
              <a:buChar char="•"/>
            </a:pPr>
            <a:endParaRPr b="1" sz="1600"/>
          </a:p>
          <a:p>
            <a:pPr lvl="0" marL="279400" indent="-279400">
              <a:buClr>
                <a:srgbClr val="A32C0B"/>
              </a:buClr>
              <a:buSzPct val="100000"/>
              <a:buChar char="•"/>
            </a:pPr>
            <a:r>
              <a:rPr b="1" sz="3200"/>
              <a:t>Helps student </a:t>
            </a:r>
            <a:r>
              <a:rPr b="1" sz="3200">
                <a:solidFill>
                  <a:srgbClr val="CC0000"/>
                </a:solidFill>
              </a:rPr>
              <a:t>recall</a:t>
            </a:r>
            <a:r>
              <a:rPr b="1" sz="3200"/>
              <a:t> by                      getting them to process                         their notes 3 times.</a:t>
            </a:r>
          </a:p>
        </p:txBody>
      </p:sp>
      <p:sp>
        <p:nvSpPr>
          <p:cNvPr id="37" name="Shape 37"/>
          <p:cNvSpPr/>
          <p:nvPr/>
        </p:nvSpPr>
        <p:spPr>
          <a:xfrm>
            <a:off x="1066800" y="457200"/>
            <a:ext cx="74676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49223">
              <a:defRPr sz="2556">
                <a:ln w="4801">
                  <a:solidFill/>
                </a:ln>
                <a:solidFill>
                  <a:srgbClr val="9C78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2556">
                <a:ln w="4801">
                  <a:solidFill/>
                </a:ln>
                <a:solidFill>
                  <a:srgbClr val="9C7862"/>
                </a:solidFill>
              </a:rPr>
              <a:t>Why take notes?</a:t>
            </a:r>
            <a:endParaRPr sz="2556">
              <a:ln w="4801">
                <a:solidFill/>
              </a:ln>
              <a:solidFill>
                <a:srgbClr val="9C7862"/>
              </a:solidFill>
            </a:endParaRPr>
          </a:p>
        </p:txBody>
      </p:sp>
      <p:pic>
        <p:nvPicPr>
          <p:cNvPr id="38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5200" y="3962400"/>
            <a:ext cx="1541463" cy="17526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>
            <a:off x="1066800" y="5638800"/>
            <a:ext cx="7772400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79400" indent="-279400">
              <a:buClr>
                <a:srgbClr val="A32C0B"/>
              </a:buClr>
              <a:buSzPct val="100000"/>
              <a:buChar char="•"/>
              <a:defRPr b="1" i="1" sz="3200">
                <a:solidFill>
                  <a:srgbClr val="0000CC"/>
                </a:solidFill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200">
                <a:solidFill>
                  <a:srgbClr val="0000CC"/>
                </a:solidFill>
              </a:rPr>
              <a:t>Writing is a great tool for learning!</a:t>
            </a:r>
          </a:p>
        </p:txBody>
      </p:sp>
    </p:spTree>
  </p:cSld>
  <p:clrMapOvr>
    <a:masterClrMapping/>
  </p:clrMapOvr>
  <p:transition spd="fast" advClick="1">
    <p:strips dir="ru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" grpId="2"/>
      <p:bldP build="p" bldLvl="5" animBg="1" rev="0" advAuto="0" spid="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1143000" y="533400"/>
            <a:ext cx="75438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457200">
              <a:defRPr sz="1500">
                <a:ln w="2381">
                  <a:solidFill/>
                </a:ln>
                <a:solidFill>
                  <a:srgbClr val="9C78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1500">
                <a:ln w="2381">
                  <a:solidFill/>
                </a:ln>
                <a:solidFill>
                  <a:srgbClr val="9C7862"/>
                </a:solidFill>
              </a:rPr>
              <a:t>History of Cornell Notes</a:t>
            </a:r>
            <a:endParaRPr sz="2700">
              <a:ln w="2381">
                <a:solidFill/>
              </a:ln>
              <a:solidFill>
                <a:srgbClr val="9C7862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1066800" y="1600200"/>
            <a:ext cx="7696200" cy="5247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79400" indent="-279400">
              <a:buClr>
                <a:srgbClr val="A32C0B"/>
              </a:buClr>
              <a:buSzPct val="100000"/>
              <a:buChar char="•"/>
            </a:pPr>
            <a:r>
              <a:rPr b="1" sz="3200"/>
              <a:t>Developed in 1949 at Cornell University by Walter Pauk.</a:t>
            </a:r>
            <a:endParaRPr b="1" sz="3200"/>
          </a:p>
          <a:p>
            <a:pPr lvl="0" marL="279400" indent="-279400">
              <a:buClr>
                <a:srgbClr val="A32C0B"/>
              </a:buClr>
              <a:buSzPct val="100000"/>
              <a:buChar char="•"/>
            </a:pPr>
            <a:endParaRPr b="1" sz="3200"/>
          </a:p>
          <a:p>
            <a:pPr lvl="0" marL="279400" indent="-279400">
              <a:buClr>
                <a:srgbClr val="A32C0B"/>
              </a:buClr>
              <a:buSzPct val="100000"/>
              <a:buChar char="•"/>
            </a:pPr>
            <a:r>
              <a:rPr b="1" sz="3200"/>
              <a:t>Designed in response to frustration over student  test scores. </a:t>
            </a:r>
            <a:endParaRPr b="1" sz="3200"/>
          </a:p>
          <a:p>
            <a:pPr lvl="0" marL="279400" indent="-279400">
              <a:buClr>
                <a:srgbClr val="A32C0B"/>
              </a:buClr>
              <a:buSzPct val="100000"/>
              <a:buChar char="•"/>
            </a:pPr>
            <a:endParaRPr b="1" sz="3200"/>
          </a:p>
          <a:p>
            <a:pPr lvl="0" marL="279400" indent="-279400">
              <a:buClr>
                <a:srgbClr val="A32C0B"/>
              </a:buClr>
              <a:buSzPct val="100000"/>
              <a:buChar char="•"/>
            </a:pPr>
            <a:r>
              <a:rPr b="1" sz="3200"/>
              <a:t>Meant to be easily used                               as a </a:t>
            </a:r>
            <a:r>
              <a:rPr b="1" sz="3200">
                <a:solidFill>
                  <a:srgbClr val="CC0000"/>
                </a:solidFill>
              </a:rPr>
              <a:t>test study guide</a:t>
            </a:r>
            <a:r>
              <a:rPr b="1" sz="3200"/>
              <a:t>.</a:t>
            </a:r>
            <a:endParaRPr b="1" sz="3200"/>
          </a:p>
          <a:p>
            <a:pPr lvl="0" marL="279400" indent="-279400"/>
            <a:endParaRPr b="1" sz="3200"/>
          </a:p>
          <a:p>
            <a:pPr lvl="0" marL="279400" indent="-279400">
              <a:buClr>
                <a:srgbClr val="A32C0B"/>
              </a:buClr>
              <a:buSzPct val="100000"/>
              <a:buChar char="•"/>
            </a:pPr>
            <a:r>
              <a:rPr b="1" sz="3200"/>
              <a:t>Adopted by most major </a:t>
            </a:r>
            <a:r>
              <a:rPr b="1" sz="3200">
                <a:solidFill>
                  <a:srgbClr val="CC0000"/>
                </a:solidFill>
              </a:rPr>
              <a:t>law schools</a:t>
            </a:r>
            <a:r>
              <a:rPr b="1" sz="3200"/>
              <a:t> as the preferred note taking method.</a:t>
            </a:r>
          </a:p>
        </p:txBody>
      </p:sp>
      <p:pic>
        <p:nvPicPr>
          <p:cNvPr id="43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1800" y="3352800"/>
            <a:ext cx="1920875" cy="2066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strips dir="ru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6096000" y="228600"/>
            <a:ext cx="2554288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b="1" sz="2000"/>
              <a:t>First &amp; Last Name</a:t>
            </a:r>
            <a:endParaRPr b="1" sz="2000"/>
          </a:p>
          <a:p>
            <a:pPr lvl="0" algn="ctr"/>
            <a:r>
              <a:rPr b="1" sz="2000"/>
              <a:t>Class Title</a:t>
            </a:r>
            <a:endParaRPr b="1" sz="2000"/>
          </a:p>
          <a:p>
            <a:pPr lvl="0" algn="ctr"/>
            <a:r>
              <a:rPr b="1" sz="2000"/>
              <a:t>Period</a:t>
            </a:r>
            <a:endParaRPr b="1" sz="2000"/>
          </a:p>
          <a:p>
            <a:pPr lvl="0" algn="ctr"/>
            <a:r>
              <a:rPr b="1" sz="2000"/>
              <a:t>Date</a:t>
            </a:r>
          </a:p>
        </p:txBody>
      </p:sp>
      <p:sp>
        <p:nvSpPr>
          <p:cNvPr id="46" name="Shape 46"/>
          <p:cNvSpPr/>
          <p:nvPr/>
        </p:nvSpPr>
        <p:spPr>
          <a:xfrm flipH="1">
            <a:off x="3124199" y="1600200"/>
            <a:ext cx="1" cy="5029200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47" name="Shape 47"/>
          <p:cNvSpPr/>
          <p:nvPr/>
        </p:nvSpPr>
        <p:spPr>
          <a:xfrm>
            <a:off x="1295400" y="708025"/>
            <a:ext cx="1171461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Topic</a:t>
            </a:r>
          </a:p>
        </p:txBody>
      </p:sp>
      <p:sp>
        <p:nvSpPr>
          <p:cNvPr id="48" name="Shape 48"/>
          <p:cNvSpPr/>
          <p:nvPr/>
        </p:nvSpPr>
        <p:spPr>
          <a:xfrm>
            <a:off x="990600" y="1698625"/>
            <a:ext cx="2159755" cy="1957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200"/>
              <a:t>Questions,</a:t>
            </a:r>
            <a:endParaRPr b="1" sz="3200"/>
          </a:p>
          <a:p>
            <a:pPr lvl="0"/>
            <a:r>
              <a:rPr sz="3200"/>
              <a:t>Subtitles,</a:t>
            </a:r>
            <a:endParaRPr b="1" sz="3200"/>
          </a:p>
          <a:p>
            <a:pPr lvl="0"/>
            <a:r>
              <a:rPr sz="3200"/>
              <a:t>Headings,</a:t>
            </a:r>
            <a:endParaRPr b="1" sz="3200"/>
          </a:p>
          <a:p>
            <a:pPr lvl="0"/>
            <a:r>
              <a:rPr sz="3200"/>
              <a:t>Etc.</a:t>
            </a:r>
          </a:p>
        </p:txBody>
      </p:sp>
      <p:sp>
        <p:nvSpPr>
          <p:cNvPr id="49" name="Shape 49"/>
          <p:cNvSpPr/>
          <p:nvPr/>
        </p:nvSpPr>
        <p:spPr>
          <a:xfrm>
            <a:off x="4191000" y="2133600"/>
            <a:ext cx="3801031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400"/>
            </a:lvl1pPr>
          </a:lstStyle>
          <a:p>
            <a:pPr lvl="0">
              <a:defRPr sz="1800"/>
            </a:pPr>
            <a:r>
              <a:rPr sz="5400"/>
              <a:t>Class Notes</a:t>
            </a:r>
          </a:p>
        </p:txBody>
      </p:sp>
      <p:sp>
        <p:nvSpPr>
          <p:cNvPr id="50" name="Shape 50"/>
          <p:cNvSpPr/>
          <p:nvPr/>
        </p:nvSpPr>
        <p:spPr>
          <a:xfrm>
            <a:off x="6324600" y="5867400"/>
            <a:ext cx="381001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A3816C"/>
          </a:solidFill>
          <a:ln w="12700">
            <a:solidFill/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1" name="Shape 51"/>
          <p:cNvSpPr/>
          <p:nvPr/>
        </p:nvSpPr>
        <p:spPr>
          <a:xfrm flipH="1">
            <a:off x="2057399" y="228600"/>
            <a:ext cx="2" cy="6400801"/>
          </a:xfrm>
          <a:prstGeom prst="line">
            <a:avLst/>
          </a:prstGeom>
          <a:ln>
            <a:solidFill>
              <a:srgbClr val="CBBD8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2" name="Shape 52"/>
          <p:cNvSpPr/>
          <p:nvPr/>
        </p:nvSpPr>
        <p:spPr>
          <a:xfrm>
            <a:off x="1584325" y="4084637"/>
            <a:ext cx="708482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2400"/>
              <a:t>2 </a:t>
            </a:r>
            <a:r>
              <a:rPr sz="1600"/>
              <a:t>1/2”</a:t>
            </a:r>
          </a:p>
        </p:txBody>
      </p:sp>
      <p:sp>
        <p:nvSpPr>
          <p:cNvPr id="53" name="Shape 53"/>
          <p:cNvSpPr/>
          <p:nvPr/>
        </p:nvSpPr>
        <p:spPr>
          <a:xfrm>
            <a:off x="2209800" y="4343400"/>
            <a:ext cx="914401" cy="0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4" name="Shape 54"/>
          <p:cNvSpPr/>
          <p:nvPr/>
        </p:nvSpPr>
        <p:spPr>
          <a:xfrm flipH="1">
            <a:off x="609600" y="4343400"/>
            <a:ext cx="990600" cy="0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5" name="Shape 55"/>
          <p:cNvSpPr/>
          <p:nvPr/>
        </p:nvSpPr>
        <p:spPr>
          <a:xfrm>
            <a:off x="3124199" y="4876800"/>
            <a:ext cx="5864227" cy="1299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800"/>
              <a:t>3 to 4 sentence </a:t>
            </a:r>
            <a:r>
              <a:rPr sz="2800" u="sng"/>
              <a:t>summary</a:t>
            </a:r>
            <a:r>
              <a:rPr sz="2800"/>
              <a:t> across </a:t>
            </a:r>
            <a:endParaRPr b="1" sz="2800"/>
          </a:p>
          <a:p>
            <a:pPr lvl="0"/>
            <a:r>
              <a:rPr sz="2800"/>
              <a:t>the bottom of the </a:t>
            </a:r>
            <a:r>
              <a:rPr b="1" sz="2800">
                <a:solidFill>
                  <a:srgbClr val="CC0000"/>
                </a:solidFill>
              </a:rPr>
              <a:t>last page</a:t>
            </a:r>
            <a:r>
              <a:rPr sz="2800"/>
              <a:t> of the day’s notes</a:t>
            </a:r>
          </a:p>
        </p:txBody>
      </p:sp>
    </p:spTree>
  </p:cSld>
  <p:clrMapOvr>
    <a:masterClrMapping/>
  </p:clrMapOvr>
  <p:transition spd="fast" advClick="1">
    <p:strips dir="ru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nodeType="after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nodeType="after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nodeType="afterEffect" presetClass="entr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" grpId="4"/>
      <p:bldP build="whole" bldLvl="1" animBg="1" rev="0" advAuto="0" spid="53" grpId="2"/>
      <p:bldP build="whole" bldLvl="1" animBg="1" rev="0" advAuto="0" spid="45" grpId="5"/>
      <p:bldP build="whole" bldLvl="1" animBg="1" rev="0" advAuto="0" spid="48" grpId="8"/>
      <p:bldP build="whole" bldLvl="1" animBg="1" rev="0" advAuto="0" spid="52" grpId="3"/>
      <p:bldP build="whole" bldLvl="1" animBg="1" rev="0" advAuto="0" spid="47" grpId="6"/>
      <p:bldP build="whole" bldLvl="1" animBg="1" rev="0" advAuto="0" spid="46" grpId="1"/>
      <p:bldP build="whole" bldLvl="1" animBg="1" rev="0" advAuto="0" spid="49" grpId="7"/>
      <p:bldP build="whole" bldLvl="1" animBg="1" rev="0" advAuto="0" spid="55" grpId="9"/>
      <p:bldP build="whole" bldLvl="1" animBg="1" rev="0" advAuto="0" spid="50" grpId="1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1147762" y="354012"/>
            <a:ext cx="6351" cy="6351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8" name="Shape 58"/>
          <p:cNvSpPr/>
          <p:nvPr/>
        </p:nvSpPr>
        <p:spPr>
          <a:xfrm>
            <a:off x="1147762" y="354012"/>
            <a:ext cx="6351" cy="6351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9" name="Shape 59"/>
          <p:cNvSpPr/>
          <p:nvPr/>
        </p:nvSpPr>
        <p:spPr>
          <a:xfrm>
            <a:off x="8667750" y="354012"/>
            <a:ext cx="4763" cy="6351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0" name="Shape 60"/>
          <p:cNvSpPr/>
          <p:nvPr/>
        </p:nvSpPr>
        <p:spPr>
          <a:xfrm>
            <a:off x="8667750" y="354012"/>
            <a:ext cx="4763" cy="6351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1" name="Shape 61"/>
          <p:cNvSpPr/>
          <p:nvPr/>
        </p:nvSpPr>
        <p:spPr>
          <a:xfrm>
            <a:off x="1147762" y="360362"/>
            <a:ext cx="6351" cy="311151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2" name="Shape 62"/>
          <p:cNvSpPr/>
          <p:nvPr/>
        </p:nvSpPr>
        <p:spPr>
          <a:xfrm>
            <a:off x="8667750" y="360362"/>
            <a:ext cx="4763" cy="311151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3" name="Shape 63"/>
          <p:cNvSpPr/>
          <p:nvPr/>
        </p:nvSpPr>
        <p:spPr>
          <a:xfrm>
            <a:off x="1147762" y="671512"/>
            <a:ext cx="6351" cy="53976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4" name="Shape 64"/>
          <p:cNvSpPr/>
          <p:nvPr/>
        </p:nvSpPr>
        <p:spPr>
          <a:xfrm>
            <a:off x="2984500" y="723106"/>
            <a:ext cx="4763" cy="3176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5" name="Shape 65"/>
          <p:cNvSpPr/>
          <p:nvPr/>
        </p:nvSpPr>
        <p:spPr>
          <a:xfrm>
            <a:off x="8667750" y="671512"/>
            <a:ext cx="4763" cy="53976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6" name="Shape 66"/>
          <p:cNvSpPr/>
          <p:nvPr/>
        </p:nvSpPr>
        <p:spPr>
          <a:xfrm>
            <a:off x="1147762" y="725487"/>
            <a:ext cx="6351" cy="530226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7" name="Shape 67"/>
          <p:cNvSpPr/>
          <p:nvPr/>
        </p:nvSpPr>
        <p:spPr>
          <a:xfrm>
            <a:off x="2984500" y="725487"/>
            <a:ext cx="4763" cy="530226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8" name="Shape 68"/>
          <p:cNvSpPr/>
          <p:nvPr/>
        </p:nvSpPr>
        <p:spPr>
          <a:xfrm>
            <a:off x="8667750" y="725487"/>
            <a:ext cx="4763" cy="530226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9" name="Shape 69"/>
          <p:cNvSpPr/>
          <p:nvPr/>
        </p:nvSpPr>
        <p:spPr>
          <a:xfrm>
            <a:off x="1147762" y="1255712"/>
            <a:ext cx="6351" cy="5141913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0" name="Shape 70"/>
          <p:cNvSpPr/>
          <p:nvPr/>
        </p:nvSpPr>
        <p:spPr>
          <a:xfrm>
            <a:off x="1147762" y="6397625"/>
            <a:ext cx="6351" cy="635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1" name="Shape 71"/>
          <p:cNvSpPr/>
          <p:nvPr/>
        </p:nvSpPr>
        <p:spPr>
          <a:xfrm>
            <a:off x="1147762" y="6397625"/>
            <a:ext cx="6351" cy="635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2" name="Shape 72"/>
          <p:cNvSpPr/>
          <p:nvPr/>
        </p:nvSpPr>
        <p:spPr>
          <a:xfrm>
            <a:off x="1154112" y="6397625"/>
            <a:ext cx="1830388" cy="635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3" name="Shape 73"/>
          <p:cNvSpPr/>
          <p:nvPr/>
        </p:nvSpPr>
        <p:spPr>
          <a:xfrm>
            <a:off x="2984500" y="1255712"/>
            <a:ext cx="4763" cy="5141913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4" name="Shape 74"/>
          <p:cNvSpPr/>
          <p:nvPr/>
        </p:nvSpPr>
        <p:spPr>
          <a:xfrm>
            <a:off x="2984500" y="6397625"/>
            <a:ext cx="4763" cy="635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5" name="Shape 75"/>
          <p:cNvSpPr/>
          <p:nvPr/>
        </p:nvSpPr>
        <p:spPr>
          <a:xfrm>
            <a:off x="2989262" y="6397625"/>
            <a:ext cx="5678488" cy="635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6" name="Shape 76"/>
          <p:cNvSpPr/>
          <p:nvPr/>
        </p:nvSpPr>
        <p:spPr>
          <a:xfrm>
            <a:off x="8667750" y="1255712"/>
            <a:ext cx="4763" cy="5141913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7" name="Shape 77"/>
          <p:cNvSpPr/>
          <p:nvPr/>
        </p:nvSpPr>
        <p:spPr>
          <a:xfrm>
            <a:off x="8667750" y="6397625"/>
            <a:ext cx="4763" cy="635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8" name="Shape 78"/>
          <p:cNvSpPr/>
          <p:nvPr/>
        </p:nvSpPr>
        <p:spPr>
          <a:xfrm>
            <a:off x="8667750" y="6397625"/>
            <a:ext cx="4763" cy="635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9" name="Shape 79"/>
          <p:cNvSpPr/>
          <p:nvPr/>
        </p:nvSpPr>
        <p:spPr>
          <a:xfrm>
            <a:off x="1130300" y="6402387"/>
            <a:ext cx="1270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"/>
            </a:lvl1pPr>
          </a:lstStyle>
          <a:p>
            <a:pPr lvl="0">
              <a:defRPr sz="1800"/>
            </a:pPr>
            <a:r>
              <a:rPr sz="100"/>
              <a:t> </a:t>
            </a:r>
          </a:p>
        </p:txBody>
      </p:sp>
      <p:grpSp>
        <p:nvGrpSpPr>
          <p:cNvPr id="267" name="Group 267"/>
          <p:cNvGrpSpPr/>
          <p:nvPr/>
        </p:nvGrpSpPr>
        <p:grpSpPr>
          <a:xfrm>
            <a:off x="1130300" y="152400"/>
            <a:ext cx="7810835" cy="6402996"/>
            <a:chOff x="0" y="0"/>
            <a:chExt cx="7810834" cy="6402995"/>
          </a:xfrm>
        </p:grpSpPr>
        <p:pic>
          <p:nvPicPr>
            <p:cNvPr id="80" name="concept.jpg" descr="C:\My Download Files\concept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69899" y="4419600"/>
              <a:ext cx="958851" cy="1057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1" name="Shape 81"/>
            <p:cNvSpPr/>
            <p:nvPr/>
          </p:nvSpPr>
          <p:spPr>
            <a:xfrm>
              <a:off x="80962" y="209550"/>
              <a:ext cx="1165710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Subject:   </a:t>
              </a:r>
            </a:p>
          </p:txBody>
        </p:sp>
        <p:sp>
          <p:nvSpPr>
            <p:cNvPr id="82" name="Shape 82"/>
            <p:cNvSpPr/>
            <p:nvPr/>
          </p:nvSpPr>
          <p:spPr>
            <a:xfrm>
              <a:off x="1158874" y="209550"/>
              <a:ext cx="2828300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80000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800000"/>
                  </a:solidFill>
                </a:rPr>
                <a:t>Why take Cornell notes?</a:t>
              </a:r>
            </a:p>
          </p:txBody>
        </p:sp>
        <p:sp>
          <p:nvSpPr>
            <p:cNvPr id="83" name="Shape 83"/>
            <p:cNvSpPr/>
            <p:nvPr/>
          </p:nvSpPr>
          <p:spPr>
            <a:xfrm>
              <a:off x="3783012" y="209550"/>
              <a:ext cx="3888464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                                  Date: 11/20/01</a:t>
              </a:r>
            </a:p>
          </p:txBody>
        </p:sp>
        <p:sp>
          <p:nvSpPr>
            <p:cNvPr id="84" name="Shape 84"/>
            <p:cNvSpPr/>
            <p:nvPr/>
          </p:nvSpPr>
          <p:spPr>
            <a:xfrm>
              <a:off x="7426324" y="0"/>
              <a:ext cx="146783" cy="5303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3800"/>
              </a:lvl1pPr>
            </a:lstStyle>
            <a:p>
              <a:pPr lvl="0">
                <a:defRPr b="0" sz="1800"/>
              </a:pPr>
              <a:r>
                <a:rPr b="1" sz="3800"/>
                <a:t> </a:t>
              </a:r>
            </a:p>
          </p:txBody>
        </p:sp>
        <p:sp>
          <p:nvSpPr>
            <p:cNvPr id="85" name="Shape 85"/>
            <p:cNvSpPr/>
            <p:nvPr/>
          </p:nvSpPr>
          <p:spPr>
            <a:xfrm>
              <a:off x="17462" y="201612"/>
              <a:ext cx="6351" cy="158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86" name="Shape 86"/>
            <p:cNvSpPr/>
            <p:nvPr/>
          </p:nvSpPr>
          <p:spPr>
            <a:xfrm>
              <a:off x="17462" y="201612"/>
              <a:ext cx="1588" cy="63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87" name="Shape 87"/>
            <p:cNvSpPr/>
            <p:nvPr/>
          </p:nvSpPr>
          <p:spPr>
            <a:xfrm>
              <a:off x="17462" y="201612"/>
              <a:ext cx="6351" cy="158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88" name="Shape 88"/>
            <p:cNvSpPr/>
            <p:nvPr/>
          </p:nvSpPr>
          <p:spPr>
            <a:xfrm>
              <a:off x="17462" y="201612"/>
              <a:ext cx="1588" cy="63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89" name="Shape 89"/>
            <p:cNvSpPr/>
            <p:nvPr/>
          </p:nvSpPr>
          <p:spPr>
            <a:xfrm>
              <a:off x="23812" y="201612"/>
              <a:ext cx="7513638" cy="635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90" name="Shape 90"/>
            <p:cNvSpPr/>
            <p:nvPr/>
          </p:nvSpPr>
          <p:spPr>
            <a:xfrm>
              <a:off x="23812" y="201612"/>
              <a:ext cx="7513638" cy="158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91" name="Shape 91"/>
            <p:cNvSpPr/>
            <p:nvPr/>
          </p:nvSpPr>
          <p:spPr>
            <a:xfrm>
              <a:off x="7537449" y="201612"/>
              <a:ext cx="4764" cy="158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92" name="Shape 92"/>
            <p:cNvSpPr/>
            <p:nvPr/>
          </p:nvSpPr>
          <p:spPr>
            <a:xfrm>
              <a:off x="7537449" y="201612"/>
              <a:ext cx="1589" cy="63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93" name="Shape 93"/>
            <p:cNvSpPr/>
            <p:nvPr/>
          </p:nvSpPr>
          <p:spPr>
            <a:xfrm>
              <a:off x="7537449" y="201612"/>
              <a:ext cx="4764" cy="158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94" name="Shape 94"/>
            <p:cNvSpPr/>
            <p:nvPr/>
          </p:nvSpPr>
          <p:spPr>
            <a:xfrm>
              <a:off x="7537449" y="201612"/>
              <a:ext cx="1589" cy="63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95" name="Shape 95"/>
            <p:cNvSpPr/>
            <p:nvPr/>
          </p:nvSpPr>
          <p:spPr>
            <a:xfrm>
              <a:off x="17462" y="207962"/>
              <a:ext cx="1588" cy="3111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96" name="Shape 96"/>
            <p:cNvSpPr/>
            <p:nvPr/>
          </p:nvSpPr>
          <p:spPr>
            <a:xfrm>
              <a:off x="7537449" y="207962"/>
              <a:ext cx="1589" cy="3111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97" name="Shape 97"/>
            <p:cNvSpPr/>
            <p:nvPr/>
          </p:nvSpPr>
          <p:spPr>
            <a:xfrm>
              <a:off x="400050" y="584200"/>
              <a:ext cx="173646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P</a:t>
              </a:r>
            </a:p>
          </p:txBody>
        </p:sp>
        <p:sp>
          <p:nvSpPr>
            <p:cNvPr id="98" name="Shape 98"/>
            <p:cNvSpPr/>
            <p:nvPr/>
          </p:nvSpPr>
          <p:spPr>
            <a:xfrm>
              <a:off x="390525" y="574675"/>
              <a:ext cx="173646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P</a:t>
              </a:r>
            </a:p>
          </p:txBody>
        </p:sp>
        <p:sp>
          <p:nvSpPr>
            <p:cNvPr id="99" name="Shape 99"/>
            <p:cNvSpPr/>
            <p:nvPr/>
          </p:nvSpPr>
          <p:spPr>
            <a:xfrm>
              <a:off x="549274" y="584200"/>
              <a:ext cx="18696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R</a:t>
              </a:r>
            </a:p>
          </p:txBody>
        </p:sp>
        <p:sp>
          <p:nvSpPr>
            <p:cNvPr id="100" name="Shape 100"/>
            <p:cNvSpPr/>
            <p:nvPr/>
          </p:nvSpPr>
          <p:spPr>
            <a:xfrm>
              <a:off x="539749" y="574675"/>
              <a:ext cx="18696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R</a:t>
              </a:r>
            </a:p>
          </p:txBody>
        </p:sp>
        <p:sp>
          <p:nvSpPr>
            <p:cNvPr id="101" name="Shape 101"/>
            <p:cNvSpPr/>
            <p:nvPr/>
          </p:nvSpPr>
          <p:spPr>
            <a:xfrm>
              <a:off x="711199" y="584200"/>
              <a:ext cx="200392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O</a:t>
              </a:r>
            </a:p>
          </p:txBody>
        </p:sp>
        <p:sp>
          <p:nvSpPr>
            <p:cNvPr id="102" name="Shape 102"/>
            <p:cNvSpPr/>
            <p:nvPr/>
          </p:nvSpPr>
          <p:spPr>
            <a:xfrm>
              <a:off x="701674" y="574675"/>
              <a:ext cx="200392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O</a:t>
              </a:r>
            </a:p>
          </p:txBody>
        </p:sp>
        <p:sp>
          <p:nvSpPr>
            <p:cNvPr id="103" name="Shape 103"/>
            <p:cNvSpPr/>
            <p:nvPr/>
          </p:nvSpPr>
          <p:spPr>
            <a:xfrm>
              <a:off x="885824" y="584200"/>
              <a:ext cx="18696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C</a:t>
              </a:r>
            </a:p>
          </p:txBody>
        </p:sp>
        <p:sp>
          <p:nvSpPr>
            <p:cNvPr id="104" name="Shape 104"/>
            <p:cNvSpPr/>
            <p:nvPr/>
          </p:nvSpPr>
          <p:spPr>
            <a:xfrm>
              <a:off x="876299" y="574675"/>
              <a:ext cx="18696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C</a:t>
              </a:r>
            </a:p>
          </p:txBody>
        </p:sp>
        <p:sp>
          <p:nvSpPr>
            <p:cNvPr id="105" name="Shape 105"/>
            <p:cNvSpPr/>
            <p:nvPr/>
          </p:nvSpPr>
          <p:spPr>
            <a:xfrm>
              <a:off x="1047750" y="584200"/>
              <a:ext cx="173646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E</a:t>
              </a:r>
            </a:p>
          </p:txBody>
        </p:sp>
        <p:sp>
          <p:nvSpPr>
            <p:cNvPr id="106" name="Shape 106"/>
            <p:cNvSpPr/>
            <p:nvPr/>
          </p:nvSpPr>
          <p:spPr>
            <a:xfrm>
              <a:off x="1041400" y="574675"/>
              <a:ext cx="173646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E</a:t>
              </a:r>
            </a:p>
          </p:txBody>
        </p:sp>
        <p:sp>
          <p:nvSpPr>
            <p:cNvPr id="107" name="Shape 107"/>
            <p:cNvSpPr/>
            <p:nvPr/>
          </p:nvSpPr>
          <p:spPr>
            <a:xfrm>
              <a:off x="1198562" y="584200"/>
              <a:ext cx="173646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S</a:t>
              </a:r>
            </a:p>
          </p:txBody>
        </p:sp>
        <p:sp>
          <p:nvSpPr>
            <p:cNvPr id="108" name="Shape 108"/>
            <p:cNvSpPr/>
            <p:nvPr/>
          </p:nvSpPr>
          <p:spPr>
            <a:xfrm>
              <a:off x="1189037" y="574675"/>
              <a:ext cx="173646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S</a:t>
              </a:r>
            </a:p>
          </p:txBody>
        </p:sp>
        <p:sp>
          <p:nvSpPr>
            <p:cNvPr id="109" name="Shape 109"/>
            <p:cNvSpPr/>
            <p:nvPr/>
          </p:nvSpPr>
          <p:spPr>
            <a:xfrm>
              <a:off x="1347787" y="584200"/>
              <a:ext cx="173646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S</a:t>
              </a:r>
            </a:p>
          </p:txBody>
        </p:sp>
        <p:sp>
          <p:nvSpPr>
            <p:cNvPr id="110" name="Shape 110"/>
            <p:cNvSpPr/>
            <p:nvPr/>
          </p:nvSpPr>
          <p:spPr>
            <a:xfrm>
              <a:off x="1338262" y="574675"/>
              <a:ext cx="173646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S</a:t>
              </a:r>
            </a:p>
          </p:txBody>
        </p:sp>
        <p:sp>
          <p:nvSpPr>
            <p:cNvPr id="111" name="Shape 111"/>
            <p:cNvSpPr/>
            <p:nvPr/>
          </p:nvSpPr>
          <p:spPr>
            <a:xfrm>
              <a:off x="1497012" y="584200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 </a:t>
              </a:r>
            </a:p>
          </p:txBody>
        </p:sp>
        <p:sp>
          <p:nvSpPr>
            <p:cNvPr id="112" name="Shape 112"/>
            <p:cNvSpPr/>
            <p:nvPr/>
          </p:nvSpPr>
          <p:spPr>
            <a:xfrm>
              <a:off x="1490662" y="574675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 </a:t>
              </a:r>
            </a:p>
          </p:txBody>
        </p:sp>
        <p:sp>
          <p:nvSpPr>
            <p:cNvPr id="113" name="Shape 113"/>
            <p:cNvSpPr/>
            <p:nvPr/>
          </p:nvSpPr>
          <p:spPr>
            <a:xfrm>
              <a:off x="546099" y="854075"/>
              <a:ext cx="127001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C0C0C0"/>
                  </a:solidFill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C0C0C0"/>
                  </a:solidFill>
                </a:rPr>
                <a:t>(</a:t>
              </a:r>
            </a:p>
          </p:txBody>
        </p:sp>
        <p:sp>
          <p:nvSpPr>
            <p:cNvPr id="114" name="Shape 114"/>
            <p:cNvSpPr/>
            <p:nvPr/>
          </p:nvSpPr>
          <p:spPr>
            <a:xfrm>
              <a:off x="536574" y="844550"/>
              <a:ext cx="127001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00080"/>
                  </a:solidFill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000080"/>
                  </a:solidFill>
                </a:rPr>
                <a:t>(</a:t>
              </a:r>
            </a:p>
          </p:txBody>
        </p:sp>
        <p:sp>
          <p:nvSpPr>
            <p:cNvPr id="115" name="Shape 115"/>
            <p:cNvSpPr/>
            <p:nvPr/>
          </p:nvSpPr>
          <p:spPr>
            <a:xfrm>
              <a:off x="615950" y="854075"/>
              <a:ext cx="152338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C0C0C0"/>
                  </a:solidFill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C0C0C0"/>
                  </a:solidFill>
                </a:rPr>
                <a:t>o</a:t>
              </a:r>
            </a:p>
          </p:txBody>
        </p:sp>
        <p:sp>
          <p:nvSpPr>
            <p:cNvPr id="116" name="Shape 116"/>
            <p:cNvSpPr/>
            <p:nvPr/>
          </p:nvSpPr>
          <p:spPr>
            <a:xfrm>
              <a:off x="606425" y="844550"/>
              <a:ext cx="152338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00080"/>
                  </a:solidFill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000080"/>
                  </a:solidFill>
                </a:rPr>
                <a:t>o</a:t>
              </a:r>
            </a:p>
          </p:txBody>
        </p:sp>
        <p:sp>
          <p:nvSpPr>
            <p:cNvPr id="117" name="Shape 117"/>
            <p:cNvSpPr/>
            <p:nvPr/>
          </p:nvSpPr>
          <p:spPr>
            <a:xfrm>
              <a:off x="747712" y="854075"/>
              <a:ext cx="152339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C0C0C0"/>
                  </a:solidFill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C0C0C0"/>
                  </a:solidFill>
                </a:rPr>
                <a:t>u</a:t>
              </a:r>
            </a:p>
          </p:txBody>
        </p:sp>
        <p:sp>
          <p:nvSpPr>
            <p:cNvPr id="118" name="Shape 118"/>
            <p:cNvSpPr/>
            <p:nvPr/>
          </p:nvSpPr>
          <p:spPr>
            <a:xfrm>
              <a:off x="738187" y="844550"/>
              <a:ext cx="152339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00080"/>
                  </a:solidFill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000080"/>
                  </a:solidFill>
                </a:rPr>
                <a:t>u</a:t>
              </a:r>
            </a:p>
          </p:txBody>
        </p:sp>
        <p:sp>
          <p:nvSpPr>
            <p:cNvPr id="119" name="Shape 119"/>
            <p:cNvSpPr/>
            <p:nvPr/>
          </p:nvSpPr>
          <p:spPr>
            <a:xfrm>
              <a:off x="876299" y="854075"/>
              <a:ext cx="127001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C0C0C0"/>
                  </a:solidFill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C0C0C0"/>
                  </a:solidFill>
                </a:rPr>
                <a:t>t</a:t>
              </a:r>
            </a:p>
          </p:txBody>
        </p:sp>
        <p:sp>
          <p:nvSpPr>
            <p:cNvPr id="120" name="Shape 120"/>
            <p:cNvSpPr/>
            <p:nvPr/>
          </p:nvSpPr>
          <p:spPr>
            <a:xfrm>
              <a:off x="868362" y="844550"/>
              <a:ext cx="127001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00080"/>
                  </a:solidFill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000080"/>
                  </a:solidFill>
                </a:rPr>
                <a:t>t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950912" y="854075"/>
              <a:ext cx="152339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C0C0C0"/>
                  </a:solidFill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C0C0C0"/>
                  </a:solidFill>
                </a:rPr>
                <a:t>p</a:t>
              </a:r>
            </a:p>
          </p:txBody>
        </p:sp>
        <p:sp>
          <p:nvSpPr>
            <p:cNvPr id="122" name="Shape 122"/>
            <p:cNvSpPr/>
            <p:nvPr/>
          </p:nvSpPr>
          <p:spPr>
            <a:xfrm>
              <a:off x="939800" y="844550"/>
              <a:ext cx="152338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00080"/>
                  </a:solidFill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000080"/>
                  </a:solidFill>
                </a:rPr>
                <a:t>p</a:t>
              </a:r>
            </a:p>
          </p:txBody>
        </p:sp>
        <p:sp>
          <p:nvSpPr>
            <p:cNvPr id="123" name="Shape 123"/>
            <p:cNvSpPr/>
            <p:nvPr/>
          </p:nvSpPr>
          <p:spPr>
            <a:xfrm>
              <a:off x="1077912" y="854075"/>
              <a:ext cx="152339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C0C0C0"/>
                  </a:solidFill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C0C0C0"/>
                  </a:solidFill>
                </a:rPr>
                <a:t>u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1069975" y="844550"/>
              <a:ext cx="152338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00080"/>
                  </a:solidFill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000080"/>
                  </a:solidFill>
                </a:rPr>
                <a:t>u</a:t>
              </a:r>
            </a:p>
          </p:txBody>
        </p:sp>
        <p:sp>
          <p:nvSpPr>
            <p:cNvPr id="125" name="Shape 125"/>
            <p:cNvSpPr/>
            <p:nvPr/>
          </p:nvSpPr>
          <p:spPr>
            <a:xfrm>
              <a:off x="1209674" y="854075"/>
              <a:ext cx="127001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C0C0C0"/>
                  </a:solidFill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C0C0C0"/>
                  </a:solidFill>
                </a:rPr>
                <a:t>t</a:t>
              </a:r>
            </a:p>
          </p:txBody>
        </p:sp>
        <p:sp>
          <p:nvSpPr>
            <p:cNvPr id="126" name="Shape 126"/>
            <p:cNvSpPr/>
            <p:nvPr/>
          </p:nvSpPr>
          <p:spPr>
            <a:xfrm>
              <a:off x="1200149" y="844550"/>
              <a:ext cx="127001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00080"/>
                  </a:solidFill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000080"/>
                  </a:solidFill>
                </a:rPr>
                <a:t>t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281112" y="854075"/>
              <a:ext cx="127001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C0C0C0"/>
                  </a:solidFill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C0C0C0"/>
                  </a:solidFill>
                </a:rPr>
                <a:t>)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1271587" y="844550"/>
              <a:ext cx="127001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00080"/>
                  </a:solidFill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000080"/>
                  </a:solidFill>
                </a:rPr>
                <a:t>)</a:t>
              </a:r>
            </a:p>
          </p:txBody>
        </p:sp>
        <p:sp>
          <p:nvSpPr>
            <p:cNvPr id="129" name="Shape 129"/>
            <p:cNvSpPr/>
            <p:nvPr/>
          </p:nvSpPr>
          <p:spPr>
            <a:xfrm>
              <a:off x="1350962" y="842962"/>
              <a:ext cx="127001" cy="271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 </a:t>
              </a:r>
            </a:p>
          </p:txBody>
        </p:sp>
        <p:sp>
          <p:nvSpPr>
            <p:cNvPr id="130" name="Shape 130"/>
            <p:cNvSpPr/>
            <p:nvPr/>
          </p:nvSpPr>
          <p:spPr>
            <a:xfrm>
              <a:off x="1341437" y="833437"/>
              <a:ext cx="127001" cy="271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 </a:t>
              </a:r>
            </a:p>
          </p:txBody>
        </p:sp>
        <p:sp>
          <p:nvSpPr>
            <p:cNvPr id="131" name="Shape 131"/>
            <p:cNvSpPr/>
            <p:nvPr/>
          </p:nvSpPr>
          <p:spPr>
            <a:xfrm>
              <a:off x="3749675" y="584200"/>
              <a:ext cx="213705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M</a:t>
              </a:r>
            </a:p>
          </p:txBody>
        </p:sp>
        <p:sp>
          <p:nvSpPr>
            <p:cNvPr id="132" name="Shape 132"/>
            <p:cNvSpPr/>
            <p:nvPr/>
          </p:nvSpPr>
          <p:spPr>
            <a:xfrm>
              <a:off x="3740150" y="574675"/>
              <a:ext cx="213705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M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3938587" y="584200"/>
              <a:ext cx="1469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a</a:t>
              </a:r>
            </a:p>
          </p:txBody>
        </p:sp>
        <p:sp>
          <p:nvSpPr>
            <p:cNvPr id="134" name="Shape 134"/>
            <p:cNvSpPr/>
            <p:nvPr/>
          </p:nvSpPr>
          <p:spPr>
            <a:xfrm>
              <a:off x="3929062" y="574675"/>
              <a:ext cx="1469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a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4063999" y="584200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i</a:t>
              </a:r>
            </a:p>
          </p:txBody>
        </p:sp>
        <p:sp>
          <p:nvSpPr>
            <p:cNvPr id="136" name="Shape 136"/>
            <p:cNvSpPr/>
            <p:nvPr/>
          </p:nvSpPr>
          <p:spPr>
            <a:xfrm>
              <a:off x="4054474" y="574675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i</a:t>
              </a:r>
            </a:p>
          </p:txBody>
        </p:sp>
        <p:sp>
          <p:nvSpPr>
            <p:cNvPr id="137" name="Shape 137"/>
            <p:cNvSpPr/>
            <p:nvPr/>
          </p:nvSpPr>
          <p:spPr>
            <a:xfrm>
              <a:off x="4125912" y="584200"/>
              <a:ext cx="160097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n</a:t>
              </a:r>
            </a:p>
          </p:txBody>
        </p:sp>
        <p:sp>
          <p:nvSpPr>
            <p:cNvPr id="138" name="Shape 138"/>
            <p:cNvSpPr/>
            <p:nvPr/>
          </p:nvSpPr>
          <p:spPr>
            <a:xfrm>
              <a:off x="4116387" y="574675"/>
              <a:ext cx="160097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n</a:t>
              </a:r>
            </a:p>
          </p:txBody>
        </p:sp>
        <p:sp>
          <p:nvSpPr>
            <p:cNvPr id="139" name="Shape 139"/>
            <p:cNvSpPr/>
            <p:nvPr/>
          </p:nvSpPr>
          <p:spPr>
            <a:xfrm>
              <a:off x="4264024" y="584200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 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4254499" y="574675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 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4325937" y="584200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I</a:t>
              </a:r>
            </a:p>
          </p:txBody>
        </p:sp>
        <p:sp>
          <p:nvSpPr>
            <p:cNvPr id="142" name="Shape 142"/>
            <p:cNvSpPr/>
            <p:nvPr/>
          </p:nvSpPr>
          <p:spPr>
            <a:xfrm>
              <a:off x="4317999" y="574675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I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4389437" y="584200"/>
              <a:ext cx="160097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d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4379912" y="574675"/>
              <a:ext cx="160097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d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4527549" y="584200"/>
              <a:ext cx="1469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e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4518024" y="574675"/>
              <a:ext cx="1469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e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4651374" y="584200"/>
              <a:ext cx="1469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a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4641849" y="574675"/>
              <a:ext cx="1469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a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4776787" y="584200"/>
              <a:ext cx="1469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s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4767262" y="574675"/>
              <a:ext cx="1469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s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4900612" y="584200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 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4891087" y="574675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 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4964112" y="584200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(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4956174" y="574675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(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5040312" y="584200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i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5030787" y="574675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i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5102224" y="584200"/>
              <a:ext cx="160097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n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5092699" y="574675"/>
              <a:ext cx="160097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n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5240337" y="584200"/>
              <a:ext cx="160097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p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5230812" y="574675"/>
              <a:ext cx="160097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p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5376862" y="584200"/>
              <a:ext cx="160097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u</a:t>
              </a:r>
            </a:p>
          </p:txBody>
        </p:sp>
        <p:sp>
          <p:nvSpPr>
            <p:cNvPr id="162" name="Shape 162"/>
            <p:cNvSpPr/>
            <p:nvPr/>
          </p:nvSpPr>
          <p:spPr>
            <a:xfrm>
              <a:off x="5367337" y="574675"/>
              <a:ext cx="160097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u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5514974" y="584200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t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5505449" y="574675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t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5591174" y="584200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)</a:t>
              </a:r>
            </a:p>
          </p:txBody>
        </p:sp>
        <p:sp>
          <p:nvSpPr>
            <p:cNvPr id="166" name="Shape 166"/>
            <p:cNvSpPr/>
            <p:nvPr/>
          </p:nvSpPr>
          <p:spPr>
            <a:xfrm>
              <a:off x="5581649" y="574675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)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5665787" y="584200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C0C0C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C0C0C0"/>
                  </a:solidFill>
                </a:rPr>
                <a:t> 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5656262" y="574675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>
                  <a:solidFill>
                    <a:srgbClr val="000080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900">
                  <a:solidFill>
                    <a:srgbClr val="000080"/>
                  </a:solidFill>
                </a:rPr>
                <a:t> </a:t>
              </a:r>
            </a:p>
          </p:txBody>
        </p:sp>
        <p:sp>
          <p:nvSpPr>
            <p:cNvPr id="169" name="Shape 169"/>
            <p:cNvSpPr/>
            <p:nvPr/>
          </p:nvSpPr>
          <p:spPr>
            <a:xfrm>
              <a:off x="17462" y="519112"/>
              <a:ext cx="1588" cy="5397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23812" y="519112"/>
              <a:ext cx="1830388" cy="79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71" name="Shape 171"/>
            <p:cNvSpPr/>
            <p:nvPr/>
          </p:nvSpPr>
          <p:spPr>
            <a:xfrm>
              <a:off x="23812" y="519112"/>
              <a:ext cx="1830388" cy="158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3812" y="534987"/>
              <a:ext cx="1830388" cy="365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73" name="Shape 173"/>
            <p:cNvSpPr/>
            <p:nvPr/>
          </p:nvSpPr>
          <p:spPr>
            <a:xfrm>
              <a:off x="23812" y="534987"/>
              <a:ext cx="1830388" cy="158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1854199" y="571500"/>
              <a:ext cx="4764" cy="158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1854199" y="519112"/>
              <a:ext cx="49214" cy="79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76" name="Shape 176"/>
            <p:cNvSpPr/>
            <p:nvPr/>
          </p:nvSpPr>
          <p:spPr>
            <a:xfrm>
              <a:off x="1854199" y="519112"/>
              <a:ext cx="49214" cy="158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77" name="Shape 177"/>
            <p:cNvSpPr/>
            <p:nvPr/>
          </p:nvSpPr>
          <p:spPr>
            <a:xfrm>
              <a:off x="1854199" y="534987"/>
              <a:ext cx="49214" cy="365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78" name="Shape 178"/>
            <p:cNvSpPr/>
            <p:nvPr/>
          </p:nvSpPr>
          <p:spPr>
            <a:xfrm>
              <a:off x="1854199" y="534987"/>
              <a:ext cx="49214" cy="158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79" name="Shape 179"/>
            <p:cNvSpPr/>
            <p:nvPr/>
          </p:nvSpPr>
          <p:spPr>
            <a:xfrm>
              <a:off x="1903412" y="519112"/>
              <a:ext cx="5634038" cy="79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80" name="Shape 180"/>
            <p:cNvSpPr/>
            <p:nvPr/>
          </p:nvSpPr>
          <p:spPr>
            <a:xfrm>
              <a:off x="1903412" y="519112"/>
              <a:ext cx="5634038" cy="158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903412" y="534987"/>
              <a:ext cx="5634038" cy="365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82" name="Shape 182"/>
            <p:cNvSpPr/>
            <p:nvPr/>
          </p:nvSpPr>
          <p:spPr>
            <a:xfrm>
              <a:off x="1903412" y="534987"/>
              <a:ext cx="5634038" cy="158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83" name="Shape 183"/>
            <p:cNvSpPr/>
            <p:nvPr/>
          </p:nvSpPr>
          <p:spPr>
            <a:xfrm>
              <a:off x="7537449" y="519112"/>
              <a:ext cx="1589" cy="5397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84" name="Shape 184"/>
            <p:cNvSpPr/>
            <p:nvPr/>
          </p:nvSpPr>
          <p:spPr>
            <a:xfrm>
              <a:off x="17462" y="573087"/>
              <a:ext cx="1588" cy="5302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85" name="Shape 185"/>
            <p:cNvSpPr/>
            <p:nvPr/>
          </p:nvSpPr>
          <p:spPr>
            <a:xfrm>
              <a:off x="1854199" y="573087"/>
              <a:ext cx="1589" cy="5302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86" name="Shape 186"/>
            <p:cNvSpPr/>
            <p:nvPr/>
          </p:nvSpPr>
          <p:spPr>
            <a:xfrm>
              <a:off x="7537449" y="573087"/>
              <a:ext cx="1589" cy="5302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87" name="Shape 187"/>
            <p:cNvSpPr/>
            <p:nvPr/>
          </p:nvSpPr>
          <p:spPr>
            <a:xfrm>
              <a:off x="80962" y="1103312"/>
              <a:ext cx="127001" cy="271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 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80962" y="1374775"/>
              <a:ext cx="1071923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How can 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80962" y="1647825"/>
              <a:ext cx="1621564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Cornell notes 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80962" y="1919287"/>
              <a:ext cx="991568" cy="271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help me 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80962" y="2192337"/>
              <a:ext cx="1487718" cy="271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organize my 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80962" y="2463800"/>
              <a:ext cx="777132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ideas?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793749" y="2463800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 </a:t>
              </a:r>
            </a:p>
          </p:txBody>
        </p:sp>
        <p:sp>
          <p:nvSpPr>
            <p:cNvPr id="194" name="Shape 194"/>
            <p:cNvSpPr/>
            <p:nvPr/>
          </p:nvSpPr>
          <p:spPr>
            <a:xfrm>
              <a:off x="80962" y="2736850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 </a:t>
              </a:r>
            </a:p>
          </p:txBody>
        </p:sp>
        <p:sp>
          <p:nvSpPr>
            <p:cNvPr id="195" name="Shape 195"/>
            <p:cNvSpPr/>
            <p:nvPr/>
          </p:nvSpPr>
          <p:spPr>
            <a:xfrm>
              <a:off x="80962" y="3009900"/>
              <a:ext cx="1742096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Which side for 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80962" y="3281362"/>
              <a:ext cx="1232986" cy="271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diagrams?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1222374" y="3281362"/>
              <a:ext cx="127001" cy="271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 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80962" y="3554412"/>
              <a:ext cx="127001" cy="271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 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80962" y="3824287"/>
              <a:ext cx="1071923" cy="271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Why use 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80962" y="4097337"/>
              <a:ext cx="1782627" cy="271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concept maps?</a:t>
              </a:r>
            </a:p>
          </p:txBody>
        </p:sp>
        <p:sp>
          <p:nvSpPr>
            <p:cNvPr id="201" name="Shape 201"/>
            <p:cNvSpPr/>
            <p:nvPr/>
          </p:nvSpPr>
          <p:spPr>
            <a:xfrm>
              <a:off x="1731962" y="4097337"/>
              <a:ext cx="127001" cy="271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 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80962" y="4368800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 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80962" y="4641850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 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80962" y="4913312"/>
              <a:ext cx="127001" cy="271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 </a:t>
              </a:r>
            </a:p>
          </p:txBody>
        </p:sp>
        <p:sp>
          <p:nvSpPr>
            <p:cNvPr id="205" name="Shape 205"/>
            <p:cNvSpPr/>
            <p:nvPr/>
          </p:nvSpPr>
          <p:spPr>
            <a:xfrm>
              <a:off x="80962" y="5186362"/>
              <a:ext cx="127001" cy="271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 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80962" y="5457825"/>
              <a:ext cx="1527778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What are the 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80962" y="5730875"/>
              <a:ext cx="1795823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benefits to me?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1746249" y="5730875"/>
              <a:ext cx="127001" cy="271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 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1919287" y="1103312"/>
              <a:ext cx="420571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Can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2301874" y="1103312"/>
              <a:ext cx="5339043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 be used to provide an outline of chapter or lecture. 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7297737" y="1103312"/>
              <a:ext cx="127001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 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1919287" y="1347787"/>
              <a:ext cx="3864007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Organized by main ideas and details. 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5527674" y="1347787"/>
              <a:ext cx="127001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 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1919287" y="1593850"/>
              <a:ext cx="3428939" cy="2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Can be as detailed as necessary. 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5133974" y="1593850"/>
              <a:ext cx="127001" cy="2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 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1919287" y="1836737"/>
              <a:ext cx="1104430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Sequential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2941637" y="1836737"/>
              <a:ext cx="156494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--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3078162" y="1836737"/>
              <a:ext cx="4668045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 take notes as they are given by instructor or 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1919287" y="2081212"/>
              <a:ext cx="2699960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text in an orderly fashion. 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4437062" y="2081212"/>
              <a:ext cx="127001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 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1919287" y="2327275"/>
              <a:ext cx="5351798" cy="2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After class, write a summary of what you learned to 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1919287" y="2571750"/>
              <a:ext cx="5459538" cy="2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clarify and reinforce learning and to assist retention. 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7024687" y="2571750"/>
              <a:ext cx="127001" cy="2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 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1919287" y="2817812"/>
              <a:ext cx="2819823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Can be used as study tool: 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8187" y="2817812"/>
              <a:ext cx="127001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 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1919287" y="3062287"/>
              <a:ext cx="5891548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     1. Define terms or explain concepts listed on left side. 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7431087" y="3062287"/>
              <a:ext cx="127001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 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1919287" y="3306762"/>
              <a:ext cx="5194934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     2. Identify the concept or term on the right side.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6777037" y="3306762"/>
              <a:ext cx="127001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 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1919287" y="3552825"/>
              <a:ext cx="127001" cy="2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 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1919287" y="3794125"/>
              <a:ext cx="5711597" cy="2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Can be used to provide a "big picture" of the chapter or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1919287" y="4041775"/>
              <a:ext cx="840669" cy="2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lecture. 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2693987" y="4041775"/>
              <a:ext cx="127001" cy="2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 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1917699" y="4267200"/>
              <a:ext cx="4151593" cy="2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Organized by main ideas and sub-topics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5910262" y="4286250"/>
              <a:ext cx="127001" cy="2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 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1919287" y="4530725"/>
              <a:ext cx="4823328" cy="2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Limited in how much detail you can represent. </a:t>
              </a:r>
            </a:p>
          </p:txBody>
        </p:sp>
        <p:sp>
          <p:nvSpPr>
            <p:cNvPr id="237" name="Shape 237"/>
            <p:cNvSpPr/>
            <p:nvPr/>
          </p:nvSpPr>
          <p:spPr>
            <a:xfrm>
              <a:off x="6434137" y="4530725"/>
              <a:ext cx="127001" cy="2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 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1919287" y="4776787"/>
              <a:ext cx="1488264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Simultaneous 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3301999" y="4776787"/>
              <a:ext cx="127001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-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3370262" y="4776787"/>
              <a:ext cx="4199348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 you can use this method for instructors </a:t>
              </a:r>
            </a:p>
          </p:txBody>
        </p:sp>
        <p:sp>
          <p:nvSpPr>
            <p:cNvPr id="241" name="Shape 241"/>
            <p:cNvSpPr/>
            <p:nvPr/>
          </p:nvSpPr>
          <p:spPr>
            <a:xfrm>
              <a:off x="1919287" y="5021262"/>
              <a:ext cx="3886567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who jump around from topic to topic. </a:t>
              </a:r>
            </a:p>
          </p:txBody>
        </p:sp>
        <p:sp>
          <p:nvSpPr>
            <p:cNvPr id="242" name="Shape 242"/>
            <p:cNvSpPr/>
            <p:nvPr/>
          </p:nvSpPr>
          <p:spPr>
            <a:xfrm>
              <a:off x="5557837" y="5021262"/>
              <a:ext cx="127001" cy="246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 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1919287" y="5267325"/>
              <a:ext cx="5099423" cy="2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After class, you can add questions to the left side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6686549" y="5267325"/>
              <a:ext cx="127001" cy="2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 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1919287" y="5511800"/>
              <a:ext cx="2927984" cy="2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Can be used as a study tool </a:t>
              </a:r>
            </a:p>
          </p:txBody>
        </p:sp>
        <p:sp>
          <p:nvSpPr>
            <p:cNvPr id="246" name="Shape 246"/>
            <p:cNvSpPr/>
            <p:nvPr/>
          </p:nvSpPr>
          <p:spPr>
            <a:xfrm>
              <a:off x="4649787" y="5511800"/>
              <a:ext cx="156494" cy="2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--</a:t>
              </a:r>
            </a:p>
          </p:txBody>
        </p:sp>
        <p:sp>
          <p:nvSpPr>
            <p:cNvPr id="247" name="Shape 247"/>
            <p:cNvSpPr/>
            <p:nvPr/>
          </p:nvSpPr>
          <p:spPr>
            <a:xfrm>
              <a:off x="4786312" y="5511800"/>
              <a:ext cx="2508307" cy="2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 to get a quick overview </a:t>
              </a:r>
            </a:p>
          </p:txBody>
        </p:sp>
        <p:sp>
          <p:nvSpPr>
            <p:cNvPr id="248" name="Shape 248"/>
            <p:cNvSpPr/>
            <p:nvPr/>
          </p:nvSpPr>
          <p:spPr>
            <a:xfrm>
              <a:off x="1919287" y="5756275"/>
              <a:ext cx="5818703" cy="2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and to determine whether you need more information or </a:t>
              </a:r>
            </a:p>
          </p:txBody>
        </p:sp>
        <p:sp>
          <p:nvSpPr>
            <p:cNvPr id="249" name="Shape 249"/>
            <p:cNvSpPr/>
            <p:nvPr/>
          </p:nvSpPr>
          <p:spPr>
            <a:xfrm>
              <a:off x="1919287" y="6000750"/>
              <a:ext cx="5231303" cy="2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700"/>
              </a:lvl1pPr>
            </a:lstStyle>
            <a:p>
              <a:pPr lvl="0">
                <a:defRPr b="0" sz="1800"/>
              </a:pPr>
              <a:r>
                <a:rPr b="1" sz="1700"/>
                <a:t>need to concentrate your study on specific topics. 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6808787" y="6022975"/>
              <a:ext cx="127001" cy="209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1500"/>
              </a:lvl1pPr>
            </a:lstStyle>
            <a:p>
              <a:pPr lvl="0">
                <a:defRPr b="0" sz="1800"/>
              </a:pPr>
              <a:r>
                <a:rPr b="1" sz="1500"/>
                <a:t> 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x="17462" y="1103312"/>
              <a:ext cx="1588" cy="5141914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52" name="Shape 252"/>
            <p:cNvSpPr/>
            <p:nvPr/>
          </p:nvSpPr>
          <p:spPr>
            <a:xfrm>
              <a:off x="17462" y="6245225"/>
              <a:ext cx="6351" cy="158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53" name="Shape 253"/>
            <p:cNvSpPr/>
            <p:nvPr/>
          </p:nvSpPr>
          <p:spPr>
            <a:xfrm>
              <a:off x="17462" y="6245225"/>
              <a:ext cx="1588" cy="635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54" name="Shape 254"/>
            <p:cNvSpPr/>
            <p:nvPr/>
          </p:nvSpPr>
          <p:spPr>
            <a:xfrm>
              <a:off x="17462" y="6245225"/>
              <a:ext cx="6351" cy="158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55" name="Shape 255"/>
            <p:cNvSpPr/>
            <p:nvPr/>
          </p:nvSpPr>
          <p:spPr>
            <a:xfrm>
              <a:off x="17462" y="6245225"/>
              <a:ext cx="1588" cy="635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56" name="Shape 256"/>
            <p:cNvSpPr/>
            <p:nvPr/>
          </p:nvSpPr>
          <p:spPr>
            <a:xfrm>
              <a:off x="23812" y="6245224"/>
              <a:ext cx="1830388" cy="158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57" name="Shape 257"/>
            <p:cNvSpPr/>
            <p:nvPr/>
          </p:nvSpPr>
          <p:spPr>
            <a:xfrm>
              <a:off x="1854199" y="1103312"/>
              <a:ext cx="1589" cy="5141914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58" name="Shape 258"/>
            <p:cNvSpPr/>
            <p:nvPr/>
          </p:nvSpPr>
          <p:spPr>
            <a:xfrm>
              <a:off x="1854199" y="6245225"/>
              <a:ext cx="4764" cy="158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59" name="Shape 259"/>
            <p:cNvSpPr/>
            <p:nvPr/>
          </p:nvSpPr>
          <p:spPr>
            <a:xfrm>
              <a:off x="1854199" y="6245225"/>
              <a:ext cx="1589" cy="635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60" name="Shape 260"/>
            <p:cNvSpPr/>
            <p:nvPr/>
          </p:nvSpPr>
          <p:spPr>
            <a:xfrm>
              <a:off x="1858962" y="6245224"/>
              <a:ext cx="5678488" cy="158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61" name="Shape 261"/>
            <p:cNvSpPr/>
            <p:nvPr/>
          </p:nvSpPr>
          <p:spPr>
            <a:xfrm>
              <a:off x="7537449" y="1103312"/>
              <a:ext cx="1589" cy="5141914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537449" y="6245225"/>
              <a:ext cx="4764" cy="158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63" name="Shape 263"/>
            <p:cNvSpPr/>
            <p:nvPr/>
          </p:nvSpPr>
          <p:spPr>
            <a:xfrm>
              <a:off x="7537449" y="6245224"/>
              <a:ext cx="1589" cy="63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537449" y="6245225"/>
              <a:ext cx="4764" cy="158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65" name="Shape 265"/>
            <p:cNvSpPr/>
            <p:nvPr/>
          </p:nvSpPr>
          <p:spPr>
            <a:xfrm>
              <a:off x="7537449" y="6245224"/>
              <a:ext cx="1589" cy="635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66" name="Shape 266"/>
            <p:cNvSpPr/>
            <p:nvPr/>
          </p:nvSpPr>
          <p:spPr>
            <a:xfrm>
              <a:off x="0" y="6267450"/>
              <a:ext cx="127000" cy="135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/>
              </a:lvl1pPr>
            </a:lstStyle>
            <a:p>
              <a:pPr lvl="0">
                <a:defRPr sz="1800"/>
              </a:pPr>
              <a:r>
                <a:rPr sz="1000"/>
                <a:t> </a:t>
              </a:r>
            </a:p>
          </p:txBody>
        </p:sp>
      </p:grpSp>
    </p:spTree>
  </p:cSld>
  <p:clrMapOvr>
    <a:masterClrMapping/>
  </p:clrMapOvr>
  <p:transition spd="fast" advClick="1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473075"/>
            <a:ext cx="7813675" cy="295910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0"/>
          <p:cNvSpPr/>
          <p:nvPr/>
        </p:nvSpPr>
        <p:spPr>
          <a:xfrm>
            <a:off x="1371600" y="3657600"/>
            <a:ext cx="6858000" cy="2149907"/>
          </a:xfrm>
          <a:prstGeom prst="rect">
            <a:avLst/>
          </a:prstGeom>
          <a:ln w="38100">
            <a:solidFill>
              <a:srgbClr val="660066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94481" indent="-294481">
              <a:buClr>
                <a:srgbClr val="660066"/>
              </a:buClr>
              <a:buSzPct val="100000"/>
              <a:buChar char="•"/>
              <a:tabLst>
                <a:tab pos="330200" algn="l"/>
              </a:tabLst>
            </a:pPr>
            <a:r>
              <a:rPr b="1" sz="2800"/>
              <a:t>Summary is added at the </a:t>
            </a:r>
            <a:r>
              <a:rPr b="1" sz="2800">
                <a:solidFill>
                  <a:srgbClr val="CC0000"/>
                </a:solidFill>
              </a:rPr>
              <a:t>end of ALL 	note pages</a:t>
            </a:r>
            <a:r>
              <a:rPr b="1" sz="2800"/>
              <a:t> on the subject (not at the 	end of each page)</a:t>
            </a:r>
            <a:endParaRPr b="1" sz="2800"/>
          </a:p>
          <a:p>
            <a:pPr lvl="0" marL="294481" indent="-294481">
              <a:buClr>
                <a:srgbClr val="660066"/>
              </a:buClr>
              <a:buSzPct val="100000"/>
              <a:buChar char="•"/>
              <a:tabLst>
                <a:tab pos="330200" algn="l"/>
              </a:tabLst>
            </a:pPr>
            <a:r>
              <a:rPr b="1" sz="2800"/>
              <a:t>Summary added </a:t>
            </a:r>
            <a:r>
              <a:rPr b="1" sz="2800" u="sng"/>
              <a:t>AFTER</a:t>
            </a:r>
            <a:r>
              <a:rPr b="1" sz="2800"/>
              <a:t> questions</a:t>
            </a:r>
            <a:endParaRPr b="1" sz="2800"/>
          </a:p>
          <a:p>
            <a:pPr lvl="0" indent="336550">
              <a:tabLst>
                <a:tab pos="330200" algn="l"/>
              </a:tabLst>
            </a:pPr>
            <a:r>
              <a:rPr b="1" sz="2800"/>
              <a:t>are finished</a:t>
            </a:r>
          </a:p>
        </p:txBody>
      </p:sp>
    </p:spTree>
  </p:cSld>
  <p:clrMapOvr>
    <a:masterClrMapping/>
  </p:clrMapOvr>
  <p:transition spd="fast" advClick="1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equesntial.jpg" descr="C:\My Download Files\sequesntia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1400" y="2590800"/>
            <a:ext cx="5257800" cy="3598863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1524000" y="457200"/>
            <a:ext cx="7086600" cy="89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30936">
              <a:defRPr sz="2415">
                <a:ln w="6046">
                  <a:solidFill/>
                </a:ln>
                <a:solidFill>
                  <a:srgbClr val="9C78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2415">
                <a:ln w="6046">
                  <a:solidFill/>
                </a:ln>
                <a:solidFill>
                  <a:srgbClr val="9C7862"/>
                </a:solidFill>
              </a:rPr>
              <a:t>Example </a:t>
            </a:r>
            <a:endParaRPr sz="2484">
              <a:ln w="6046">
                <a:solidFill/>
              </a:ln>
              <a:solidFill>
                <a:srgbClr val="9C7862"/>
              </a:solidFill>
            </a:endParaRPr>
          </a:p>
        </p:txBody>
      </p:sp>
      <p:sp>
        <p:nvSpPr>
          <p:cNvPr id="274" name="Shape 274"/>
          <p:cNvSpPr/>
          <p:nvPr/>
        </p:nvSpPr>
        <p:spPr>
          <a:xfrm flipH="1">
            <a:off x="3429000" y="1371600"/>
            <a:ext cx="1" cy="5257801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75" name="Shape 275"/>
          <p:cNvSpPr/>
          <p:nvPr/>
        </p:nvSpPr>
        <p:spPr>
          <a:xfrm>
            <a:off x="4531042" y="1444625"/>
            <a:ext cx="3514091" cy="1043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i="1" sz="3200">
                <a:solidFill>
                  <a:srgbClr val="CC0000"/>
                </a:solidFill>
              </a:rPr>
              <a:t>(Diagram copied </a:t>
            </a:r>
            <a:endParaRPr b="1" i="1" sz="3200">
              <a:solidFill>
                <a:srgbClr val="CC0000"/>
              </a:solidFill>
            </a:endParaRPr>
          </a:p>
          <a:p>
            <a:pPr lvl="0" algn="ctr"/>
            <a:r>
              <a:rPr b="1" i="1" sz="3200">
                <a:solidFill>
                  <a:srgbClr val="CC0000"/>
                </a:solidFill>
              </a:rPr>
              <a:t>during lecture</a:t>
            </a:r>
            <a:r>
              <a:rPr b="1" i="1" sz="3200">
                <a:solidFill>
                  <a:srgbClr val="CC0000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</a:p>
        </p:txBody>
      </p:sp>
      <p:sp>
        <p:nvSpPr>
          <p:cNvPr id="276" name="Shape 276"/>
          <p:cNvSpPr/>
          <p:nvPr/>
        </p:nvSpPr>
        <p:spPr>
          <a:xfrm>
            <a:off x="1050924" y="1477962"/>
            <a:ext cx="2454277" cy="101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i="1" sz="3200">
                <a:solidFill>
                  <a:srgbClr val="CC0000"/>
                </a:solidFill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200">
                <a:solidFill>
                  <a:srgbClr val="CC0000"/>
                </a:solidFill>
              </a:rPr>
              <a:t>(Questions about it )</a:t>
            </a:r>
          </a:p>
        </p:txBody>
      </p:sp>
      <p:sp>
        <p:nvSpPr>
          <p:cNvPr id="277" name="Shape 277"/>
          <p:cNvSpPr/>
          <p:nvPr/>
        </p:nvSpPr>
        <p:spPr>
          <a:xfrm>
            <a:off x="1143000" y="2438400"/>
            <a:ext cx="2301875" cy="3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15689" indent="-115689">
              <a:buClr>
                <a:srgbClr val="CC0000"/>
              </a:buClr>
              <a:buSzPct val="100000"/>
              <a:buChar char="•"/>
            </a:pPr>
            <a:r>
              <a:rPr b="1" sz="2200"/>
              <a:t>How do the ticks find the cattle?</a:t>
            </a:r>
            <a:endParaRPr b="1" sz="2200"/>
          </a:p>
          <a:p>
            <a:pPr lvl="0" marL="168275" indent="-168275">
              <a:buClr>
                <a:srgbClr val="CC0000"/>
              </a:buClr>
              <a:buSzPct val="100000"/>
              <a:buChar char="•"/>
            </a:pPr>
            <a:endParaRPr b="1" sz="1000"/>
          </a:p>
          <a:p>
            <a:pPr lvl="0" marL="115689" indent="-115689">
              <a:buClr>
                <a:srgbClr val="CC0000"/>
              </a:buClr>
              <a:buSzPct val="100000"/>
              <a:buChar char="•"/>
            </a:pPr>
            <a:r>
              <a:rPr b="1" sz="2200"/>
              <a:t>Why don’t the ticks usually kill their host?</a:t>
            </a:r>
            <a:endParaRPr b="1" sz="2200"/>
          </a:p>
          <a:p>
            <a:pPr lvl="0" marL="168275" indent="-168275">
              <a:buClr>
                <a:srgbClr val="CC0000"/>
              </a:buClr>
              <a:buSzPct val="100000"/>
              <a:buChar char="•"/>
            </a:pPr>
            <a:endParaRPr b="1" sz="1000"/>
          </a:p>
          <a:p>
            <a:pPr lvl="0" marL="115689" indent="-115689">
              <a:buClr>
                <a:srgbClr val="CC0000"/>
              </a:buClr>
              <a:buSzPct val="100000"/>
              <a:buChar char="•"/>
            </a:pPr>
            <a:r>
              <a:rPr b="1" sz="2200"/>
              <a:t>How could tick infestations in cattle impact humans?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7" grpId="3"/>
      <p:bldP build="whole" bldLvl="1" animBg="1" rev="0" advAuto="0" spid="275" grpId="1"/>
      <p:bldP build="whole" bldLvl="1" animBg="1" rev="0" advAuto="0" spid="276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906D58"/>
      </a:lt1>
      <a:dk2>
        <a:srgbClr val="A7A7A7"/>
      </a:dk2>
      <a:lt2>
        <a:srgbClr val="535353"/>
      </a:lt2>
      <a:accent1>
        <a:srgbClr val="A1BD69"/>
      </a:accent1>
      <a:accent2>
        <a:srgbClr val="3694B6"/>
      </a:accent2>
      <a:accent3>
        <a:srgbClr val="FEFEED"/>
      </a:accent3>
      <a:accent4>
        <a:srgbClr val="707070"/>
      </a:accent4>
      <a:accent5>
        <a:srgbClr val="CCD9B8"/>
      </a:accent5>
      <a:accent6>
        <a:srgbClr val="3186A5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FDE3"/>
        </a:solidFill>
        <a:ln w="25400" cap="flat">
          <a:solidFill>
            <a:srgbClr val="A1BD6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A1BD69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1BD69"/>
      </a:accent1>
      <a:accent2>
        <a:srgbClr val="3694B6"/>
      </a:accent2>
      <a:accent3>
        <a:srgbClr val="FEFEED"/>
      </a:accent3>
      <a:accent4>
        <a:srgbClr val="707070"/>
      </a:accent4>
      <a:accent5>
        <a:srgbClr val="CCD9B8"/>
      </a:accent5>
      <a:accent6>
        <a:srgbClr val="3186A5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FDE3"/>
        </a:solidFill>
        <a:ln w="25400" cap="flat">
          <a:solidFill>
            <a:srgbClr val="A1BD6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A1BD69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